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258" r:id="rId2"/>
    <p:sldId id="821" r:id="rId3"/>
    <p:sldId id="795" r:id="rId4"/>
    <p:sldId id="822" r:id="rId5"/>
    <p:sldId id="824" r:id="rId6"/>
    <p:sldId id="800" r:id="rId7"/>
    <p:sldId id="825" r:id="rId8"/>
    <p:sldId id="826" r:id="rId9"/>
    <p:sldId id="830" r:id="rId10"/>
    <p:sldId id="833" r:id="rId11"/>
    <p:sldId id="855" r:id="rId12"/>
    <p:sldId id="857" r:id="rId13"/>
    <p:sldId id="858" r:id="rId14"/>
    <p:sldId id="832" r:id="rId15"/>
    <p:sldId id="840" r:id="rId16"/>
    <p:sldId id="856" r:id="rId17"/>
    <p:sldId id="837" r:id="rId18"/>
    <p:sldId id="836" r:id="rId19"/>
    <p:sldId id="845" r:id="rId20"/>
    <p:sldId id="838" r:id="rId21"/>
    <p:sldId id="843" r:id="rId22"/>
    <p:sldId id="850" r:id="rId23"/>
    <p:sldId id="859" r:id="rId24"/>
    <p:sldId id="851" r:id="rId25"/>
    <p:sldId id="820" r:id="rId26"/>
    <p:sldId id="819" r:id="rId27"/>
    <p:sldId id="72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439BD"/>
    <a:srgbClr val="FF00FF"/>
    <a:srgbClr val="00FF00"/>
    <a:srgbClr val="9148C8"/>
    <a:srgbClr val="C39BE1"/>
    <a:srgbClr val="5D2884"/>
    <a:srgbClr val="00FFFF"/>
    <a:srgbClr val="0000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415" autoAdjust="0"/>
    <p:restoredTop sz="94660"/>
  </p:normalViewPr>
  <p:slideViewPr>
    <p:cSldViewPr>
      <p:cViewPr varScale="1">
        <p:scale>
          <a:sx n="96" d="100"/>
          <a:sy n="96" d="100"/>
        </p:scale>
        <p:origin x="1003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36B411-9A9F-4063-9EB1-EE28B67BE7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349D98-4946-497D-AF0F-234984A4F38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1BF695A1-F914-4FDA-95AD-71EA962742F5}" type="datetimeFigureOut">
              <a:rPr lang="en-US" altLang="zh-CN"/>
              <a:pPr>
                <a:defRPr/>
              </a:pPr>
              <a:t>4/7/2019</a:t>
            </a:fld>
            <a:endParaRPr lang="en-US" altLang="zh-CN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9856592-0100-4F7E-94A6-13175CB758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58D0EB9-065D-4D6F-AD2E-40BB754CF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124C9-07C8-4184-AA38-1E97F6CED7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FFF71-C2BB-44FD-B5DF-3FEB1733C0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E9603D-291F-4C7B-ABD0-9EE68A4219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4344C4D-1A8F-4EF7-BFFA-296B07C1E4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B6B0E18-EB08-45D1-A1EB-A60F2D3D56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/>
              <a:t>团契这个词在和合本圣经当中出来几次？</a:t>
            </a:r>
            <a:r>
              <a:rPr lang="en-US" altLang="zh-CN" dirty="0"/>
              <a:t>Fellowship =&gt; </a:t>
            </a:r>
            <a:r>
              <a:rPr lang="zh-CN" altLang="en-US" dirty="0"/>
              <a:t>团契</a:t>
            </a:r>
            <a:endParaRPr lang="zh-CN" altLang="zh-CN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4E1D661-08ED-43CF-A503-EB772B56B3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995918-00CB-41E9-A8CB-B551DB497FC8}" type="slidenum">
              <a:rPr lang="en-US" altLang="zh-CN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51F7F45-DDBA-4F26-A3EE-92DBA14D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443CC76-020C-4359-B945-E55D88D6C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9153EF-6551-43A7-974C-2D368EF08D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F93D58-FABD-443F-8C2B-6C1060CA75C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679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D391E81-AAC8-49F4-BCCB-EC118F2DDF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F122452-4486-49B6-8E38-50AADDCB5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23518A0-44D3-448B-8255-5426DD046D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B72FAA-99DE-45F9-917C-3709AE7B82F5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206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D391E81-AAC8-49F4-BCCB-EC118F2DDF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F122452-4486-49B6-8E38-50AADDCB5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23518A0-44D3-448B-8255-5426DD046D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B72FAA-99DE-45F9-917C-3709AE7B82F5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77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D391E81-AAC8-49F4-BCCB-EC118F2DDF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F122452-4486-49B6-8E38-50AADDCB5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23518A0-44D3-448B-8255-5426DD046D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B72FAA-99DE-45F9-917C-3709AE7B82F5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39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51F7F45-DDBA-4F26-A3EE-92DBA14D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443CC76-020C-4359-B945-E55D88D6C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9153EF-6551-43A7-974C-2D368EF08D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F93D58-FABD-443F-8C2B-6C1060CA75C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89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51F7F45-DDBA-4F26-A3EE-92DBA14D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443CC76-020C-4359-B945-E55D88D6C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9153EF-6551-43A7-974C-2D368EF08D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F93D58-FABD-443F-8C2B-6C1060CA75C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069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1F23F3D-5A72-420F-B9E0-9BE1DCE4B7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AB033743-B524-495A-8A44-D521CBF88E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D1AEC90E-E562-4D97-860E-9D3974F7830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447B24-8A94-46AD-BBFA-457710173EA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43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AEFAC11-4607-43A5-8420-215CD80AC8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1DC18FE-911C-4368-9EC1-ED6DD64F93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30E457AD-565F-4AF9-BEE8-A20BC9EC73D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6917AD-5584-4588-BFFA-D6F6B059393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22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51F7F45-DDBA-4F26-A3EE-92DBA14D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443CC76-020C-4359-B945-E55D88D6C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9153EF-6551-43A7-974C-2D368EF08D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F93D58-FABD-443F-8C2B-6C1060CA75C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82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C8AAEB64-D32B-4F70-A35F-C79BE2C9BB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80A1B4A-3C5D-4B45-BD13-C957A9AE9D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22F3622-0DFA-4E16-BDE5-9FC6B35FF602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CF7C70C-F1B5-4EAC-A3CC-DC813C3C0514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7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D391E81-AAC8-49F4-BCCB-EC118F2DDF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F122452-4486-49B6-8E38-50AADDCB5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23518A0-44D3-448B-8255-5426DD046D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B72FAA-99DE-45F9-917C-3709AE7B82F5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660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1F23F3D-5A72-420F-B9E0-9BE1DCE4B7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AB033743-B524-495A-8A44-D521CBF88E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D1AEC90E-E562-4D97-860E-9D3974F7830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447B24-8A94-46AD-BBFA-457710173EA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79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51F7F45-DDBA-4F26-A3EE-92DBA14D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443CC76-020C-4359-B945-E55D88D6C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9153EF-6551-43A7-974C-2D368EF08D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F93D58-FABD-443F-8C2B-6C1060CA75C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371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51F7F45-DDBA-4F26-A3EE-92DBA14D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443CC76-020C-4359-B945-E55D88D6C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9153EF-6551-43A7-974C-2D368EF08D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F93D58-FABD-443F-8C2B-6C1060CA75C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140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D391E81-AAC8-49F4-BCCB-EC118F2DDF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F122452-4486-49B6-8E38-50AADDCB5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23518A0-44D3-448B-8255-5426DD046D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B72FAA-99DE-45F9-917C-3709AE7B82F5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6613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1F23F3D-5A72-420F-B9E0-9BE1DCE4B7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AB033743-B524-495A-8A44-D521CBF88E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D1AEC90E-E562-4D97-860E-9D3974F7830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447B24-8A94-46AD-BBFA-457710173EA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896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9E350604-F073-45BC-9AE3-9DB48E0462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0DC21D3F-2429-4042-B87D-B4AB34038D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939A29DA-A2BE-4FE2-B036-7B97C18E525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EE4BCD-3905-472C-80FB-0C57E8119E59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D391E81-AAC8-49F4-BCCB-EC118F2DDF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F122452-4486-49B6-8E38-50AADDCB5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23518A0-44D3-448B-8255-5426DD046D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B72FAA-99DE-45F9-917C-3709AE7B82F5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674BCB5-5FC5-4F41-9EAC-183B3908A7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968535D2-1D73-4EFB-872E-5441810554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B15CF7C5-CDAE-43D3-951D-0C3EC54A7DA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0A8A5A6-BB91-4F6F-8DDA-46C3837D1493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011FD9B-73AC-4540-90B6-659BAB1438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C8979174-F4AE-4425-9FC9-217485255A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BF2E49F-D88D-4A8A-B317-B5AB8615AF1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BBD58C-B8F2-436C-AB6A-764AB71A5771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011FD9B-73AC-4540-90B6-659BAB1438D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C8979174-F4AE-4425-9FC9-217485255A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BF2E49F-D88D-4A8A-B317-B5AB8615AF1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8BBD58C-B8F2-436C-AB6A-764AB71A5771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352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1F23F3D-5A72-420F-B9E0-9BE1DCE4B7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AB033743-B524-495A-8A44-D521CBF88E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D1AEC90E-E562-4D97-860E-9D3974F78307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447B24-8A94-46AD-BBFA-457710173EA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34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51F7F45-DDBA-4F26-A3EE-92DBA14D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443CC76-020C-4359-B945-E55D88D6C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9153EF-6551-43A7-974C-2D368EF08D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F93D58-FABD-443F-8C2B-6C1060CA75C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51F7F45-DDBA-4F26-A3EE-92DBA14D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443CC76-020C-4359-B945-E55D88D6C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9153EF-6551-43A7-974C-2D368EF08D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F93D58-FABD-443F-8C2B-6C1060CA75C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039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51F7F45-DDBA-4F26-A3EE-92DBA14DCE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6443CC76-020C-4359-B945-E55D88D6CD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FB9153EF-6551-43A7-974C-2D368EF08D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6F93D58-FABD-443F-8C2B-6C1060CA75CA}" type="slidenum"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57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0D391E81-AAC8-49F4-BCCB-EC118F2DDF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F122452-4486-49B6-8E38-50AADDCB5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323518A0-44D3-448B-8255-5426DD046D3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FB72FAA-99DE-45F9-917C-3709AE7B82F5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8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45ED08-0FF8-4AE5-A21F-60A6838B8E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1B6CD8-5CD2-428A-97C1-C84B8A681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2E2247-5609-4997-9841-B0A310B125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75DEA-C720-4F86-B487-A18F7CD3D8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450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F80B05-81E0-4932-85DC-8BA9B4034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4693E4-4E08-45BD-AEB4-EAC2D003C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BD644D-A268-45AF-AFCC-3716C4A15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7F24-169F-4111-9F19-B259496CA2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495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E8DB61-A3F4-45A7-888E-5493DACA4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271E2A-6C63-4A38-B776-49C248AD5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C8317B-9BBA-4C91-849C-AF0F2666DF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ED63B-AE40-4F7D-8141-57DE72648C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474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6A5A9-00B2-4B7B-AED9-D3CF093C72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EA116C-29BA-4B57-B21F-8F14AC9DB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BEC6E5-2B9F-4325-AA44-0DC760384A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E0033-343F-4460-BAA7-478CF4FCDAA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67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9EC86A-1180-4F13-BBB8-C9E2368CAC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7750D9-859C-4779-91D7-6D179C45E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4AC98E-A4AA-4142-8204-DA1E0E6166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3033-1EB9-42E0-A4D4-E860547C0A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285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DF8A30-EBCB-44B5-AC90-4D6AE81E86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03B6D-FE6E-4025-A435-A39C91DE64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352EED-0670-431E-AD74-6A5F0A3B10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4D0DF-FDF0-4A9D-B6D8-E59AE1774B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941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F78F61-A78E-402A-8F75-984A025B81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4EB405-3C07-4118-AC2E-A3FA833245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D8027B-21ED-4381-A90C-EC3D599360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865C5-B684-43EA-B761-E16A7CB767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336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3596FE-E351-451C-84C2-9FAA3816FC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6E7F77-6870-434E-B427-56932E57F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E0BA2C-DD21-4A5F-9589-FA8D16126E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F0B62-9BF6-4AF9-BA70-825A2DB8F3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547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D2C57DE-D2A5-4EAE-B116-A8D5EAF9E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153761-9A4C-4B0D-B426-4A084689A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45D85F-8B63-4CC2-96BF-4156B4D6D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87D8-21A6-404C-BD59-A10CE1D55B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24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76B290-0FB7-4381-9D7E-CC249BFAF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7AB879-DF05-4B6D-B80F-0919413D17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4B686D-1EBB-4693-B8B3-78C163910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0E754-3593-4068-9708-A8180E6514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462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DCB632-28EB-45F2-B070-3F10BC0200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707A13-2D33-44AF-A934-7EFE4D89AB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43B5E8-0BC3-4AAF-AC86-31A7D0350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4849-CC99-4211-84D8-6D54B88002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723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A5B0D72-4A4B-46F3-B2D3-47A0245DB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BA0E42-8820-4EFC-98DB-0119FB95D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A3FE172-A87E-4023-97F5-5AFFA007EC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473D5A3-2FBA-4B0E-8981-22E306A341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73B70157-1D99-4076-BE85-5A35EED306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94A220-4FB9-4A58-9A80-62B21B8A17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>
            <a:extLst>
              <a:ext uri="{FF2B5EF4-FFF2-40B4-BE49-F238E27FC236}">
                <a16:creationId xmlns:a16="http://schemas.microsoft.com/office/drawing/2014/main" id="{11F7297C-0596-44BF-BF33-FA6D1F121A7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95" y="582"/>
            <a:chExt cx="5298" cy="3348"/>
          </a:xfrm>
        </p:grpSpPr>
        <p:pic>
          <p:nvPicPr>
            <p:cNvPr id="3077" name="Picture 5" descr="{FB20880A-6F1E-453C-B83D-37C87F85DCD0}">
              <a:extLst>
                <a:ext uri="{FF2B5EF4-FFF2-40B4-BE49-F238E27FC236}">
                  <a16:creationId xmlns:a16="http://schemas.microsoft.com/office/drawing/2014/main" id="{3639D4D8-DD33-4BB6-894D-CDDE4D165B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" y="582"/>
              <a:ext cx="5298" cy="3348"/>
            </a:xfrm>
            <a:prstGeom prst="rect">
              <a:avLst/>
            </a:prstGeom>
            <a:noFill/>
            <a:ln w="57150" cap="rnd">
              <a:solidFill>
                <a:srgbClr val="9999FF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E9EA7A9E-A361-41D3-AD26-246EBD1402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9" y="2668"/>
              <a:ext cx="1317" cy="940"/>
            </a:xfrm>
            <a:custGeom>
              <a:avLst/>
              <a:gdLst>
                <a:gd name="T0" fmla="*/ 6 w 1430"/>
                <a:gd name="T1" fmla="*/ 2147483646 h 621"/>
                <a:gd name="T2" fmla="*/ 6 w 1430"/>
                <a:gd name="T3" fmla="*/ 2147483646 h 621"/>
                <a:gd name="T4" fmla="*/ 6 w 1430"/>
                <a:gd name="T5" fmla="*/ 2147483646 h 621"/>
                <a:gd name="T6" fmla="*/ 6 w 1430"/>
                <a:gd name="T7" fmla="*/ 0 h 621"/>
                <a:gd name="T8" fmla="*/ 6 w 1430"/>
                <a:gd name="T9" fmla="*/ 2147483646 h 621"/>
                <a:gd name="T10" fmla="*/ 6 w 1430"/>
                <a:gd name="T11" fmla="*/ 2147483646 h 621"/>
                <a:gd name="T12" fmla="*/ 6 w 1430"/>
                <a:gd name="T13" fmla="*/ 2147483646 h 621"/>
                <a:gd name="T14" fmla="*/ 6 w 1430"/>
                <a:gd name="T15" fmla="*/ 2147483646 h 621"/>
                <a:gd name="T16" fmla="*/ 6 w 1430"/>
                <a:gd name="T17" fmla="*/ 2147483646 h 621"/>
                <a:gd name="T18" fmla="*/ 6 w 1430"/>
                <a:gd name="T19" fmla="*/ 2147483646 h 621"/>
                <a:gd name="T20" fmla="*/ 6 w 1430"/>
                <a:gd name="T21" fmla="*/ 2147483646 h 621"/>
                <a:gd name="T22" fmla="*/ 6 w 1430"/>
                <a:gd name="T23" fmla="*/ 2147483646 h 621"/>
                <a:gd name="T24" fmla="*/ 6 w 1430"/>
                <a:gd name="T25" fmla="*/ 2147483646 h 621"/>
                <a:gd name="T26" fmla="*/ 6 w 1430"/>
                <a:gd name="T27" fmla="*/ 2147483646 h 621"/>
                <a:gd name="T28" fmla="*/ 6 w 1430"/>
                <a:gd name="T29" fmla="*/ 2147483646 h 621"/>
                <a:gd name="T30" fmla="*/ 6 w 1430"/>
                <a:gd name="T31" fmla="*/ 2147483646 h 621"/>
                <a:gd name="T32" fmla="*/ 6 w 1430"/>
                <a:gd name="T33" fmla="*/ 2147483646 h 621"/>
                <a:gd name="T34" fmla="*/ 6 w 1430"/>
                <a:gd name="T35" fmla="*/ 2147483646 h 621"/>
                <a:gd name="T36" fmla="*/ 6 w 1430"/>
                <a:gd name="T37" fmla="*/ 2147483646 h 621"/>
                <a:gd name="T38" fmla="*/ 6 w 1430"/>
                <a:gd name="T39" fmla="*/ 2147483646 h 621"/>
                <a:gd name="T40" fmla="*/ 6 w 1430"/>
                <a:gd name="T41" fmla="*/ 2147483646 h 621"/>
                <a:gd name="T42" fmla="*/ 6 w 1430"/>
                <a:gd name="T43" fmla="*/ 2147483646 h 621"/>
                <a:gd name="T44" fmla="*/ 6 w 1430"/>
                <a:gd name="T45" fmla="*/ 2147483646 h 621"/>
                <a:gd name="T46" fmla="*/ 6 w 1430"/>
                <a:gd name="T47" fmla="*/ 2147483646 h 621"/>
                <a:gd name="T48" fmla="*/ 6 w 1430"/>
                <a:gd name="T49" fmla="*/ 2147483646 h 621"/>
                <a:gd name="T50" fmla="*/ 6 w 1430"/>
                <a:gd name="T51" fmla="*/ 2147483646 h 621"/>
                <a:gd name="T52" fmla="*/ 6 w 1430"/>
                <a:gd name="T53" fmla="*/ 2147483646 h 621"/>
                <a:gd name="T54" fmla="*/ 6 w 1430"/>
                <a:gd name="T55" fmla="*/ 2147483646 h 621"/>
                <a:gd name="T56" fmla="*/ 6 w 1430"/>
                <a:gd name="T57" fmla="*/ 2147483646 h 621"/>
                <a:gd name="T58" fmla="*/ 6 w 1430"/>
                <a:gd name="T59" fmla="*/ 2147483646 h 621"/>
                <a:gd name="T60" fmla="*/ 6 w 1430"/>
                <a:gd name="T61" fmla="*/ 2147483646 h 621"/>
                <a:gd name="T62" fmla="*/ 6 w 1430"/>
                <a:gd name="T63" fmla="*/ 2147483646 h 621"/>
                <a:gd name="T64" fmla="*/ 6 w 1430"/>
                <a:gd name="T65" fmla="*/ 2147483646 h 621"/>
                <a:gd name="T66" fmla="*/ 6 w 1430"/>
                <a:gd name="T67" fmla="*/ 2147483646 h 621"/>
                <a:gd name="T68" fmla="*/ 6 w 1430"/>
                <a:gd name="T69" fmla="*/ 2147483646 h 621"/>
                <a:gd name="T70" fmla="*/ 6 w 1430"/>
                <a:gd name="T71" fmla="*/ 2147483646 h 621"/>
                <a:gd name="T72" fmla="*/ 6 w 1430"/>
                <a:gd name="T73" fmla="*/ 2147483646 h 621"/>
                <a:gd name="T74" fmla="*/ 6 w 1430"/>
                <a:gd name="T75" fmla="*/ 2147483646 h 621"/>
                <a:gd name="T76" fmla="*/ 6 w 1430"/>
                <a:gd name="T77" fmla="*/ 2147483646 h 621"/>
                <a:gd name="T78" fmla="*/ 6 w 1430"/>
                <a:gd name="T79" fmla="*/ 2147483646 h 621"/>
                <a:gd name="T80" fmla="*/ 6 w 1430"/>
                <a:gd name="T81" fmla="*/ 2147483646 h 621"/>
                <a:gd name="T82" fmla="*/ 6 w 1430"/>
                <a:gd name="T83" fmla="*/ 2147483646 h 621"/>
                <a:gd name="T84" fmla="*/ 6 w 1430"/>
                <a:gd name="T85" fmla="*/ 2147483646 h 621"/>
                <a:gd name="T86" fmla="*/ 6 w 1430"/>
                <a:gd name="T87" fmla="*/ 2147483646 h 621"/>
                <a:gd name="T88" fmla="*/ 6 w 1430"/>
                <a:gd name="T89" fmla="*/ 2147483646 h 621"/>
                <a:gd name="T90" fmla="*/ 6 w 1430"/>
                <a:gd name="T91" fmla="*/ 2147483646 h 621"/>
                <a:gd name="T92" fmla="*/ 6 w 1430"/>
                <a:gd name="T93" fmla="*/ 2147483646 h 621"/>
                <a:gd name="T94" fmla="*/ 6 w 1430"/>
                <a:gd name="T95" fmla="*/ 2147483646 h 621"/>
                <a:gd name="T96" fmla="*/ 6 w 1430"/>
                <a:gd name="T97" fmla="*/ 2147483646 h 621"/>
                <a:gd name="T98" fmla="*/ 6 w 1430"/>
                <a:gd name="T99" fmla="*/ 2147483646 h 621"/>
                <a:gd name="T100" fmla="*/ 6 w 1430"/>
                <a:gd name="T101" fmla="*/ 2147483646 h 621"/>
                <a:gd name="T102" fmla="*/ 6 w 1430"/>
                <a:gd name="T103" fmla="*/ 2147483646 h 621"/>
                <a:gd name="T104" fmla="*/ 0 w 1430"/>
                <a:gd name="T105" fmla="*/ 2147483646 h 621"/>
                <a:gd name="T106" fmla="*/ 6 w 1430"/>
                <a:gd name="T107" fmla="*/ 2147483646 h 621"/>
                <a:gd name="T108" fmla="*/ 6 w 1430"/>
                <a:gd name="T109" fmla="*/ 2147483646 h 621"/>
                <a:gd name="T110" fmla="*/ 6 w 1430"/>
                <a:gd name="T111" fmla="*/ 2147483646 h 621"/>
                <a:gd name="T112" fmla="*/ 6 w 1430"/>
                <a:gd name="T113" fmla="*/ 2147483646 h 621"/>
                <a:gd name="T114" fmla="*/ 6 w 1430"/>
                <a:gd name="T115" fmla="*/ 2147483646 h 621"/>
                <a:gd name="T116" fmla="*/ 6 w 1430"/>
                <a:gd name="T117" fmla="*/ 2147483646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61C3E596-BDDE-49FE-87BF-01BC9B9AB3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" y="1001"/>
              <a:ext cx="5058" cy="2302"/>
            </a:xfrm>
            <a:custGeom>
              <a:avLst/>
              <a:gdLst>
                <a:gd name="T0" fmla="*/ 1 w 8828"/>
                <a:gd name="T1" fmla="*/ 16 h 2454"/>
                <a:gd name="T2" fmla="*/ 1 w 8828"/>
                <a:gd name="T3" fmla="*/ 15 h 2454"/>
                <a:gd name="T4" fmla="*/ 1 w 8828"/>
                <a:gd name="T5" fmla="*/ 14 h 2454"/>
                <a:gd name="T6" fmla="*/ 1 w 8828"/>
                <a:gd name="T7" fmla="*/ 13 h 2454"/>
                <a:gd name="T8" fmla="*/ 1 w 8828"/>
                <a:gd name="T9" fmla="*/ 12 h 2454"/>
                <a:gd name="T10" fmla="*/ 1 w 8828"/>
                <a:gd name="T11" fmla="*/ 10 h 2454"/>
                <a:gd name="T12" fmla="*/ 1 w 8828"/>
                <a:gd name="T13" fmla="*/ 8 h 2454"/>
                <a:gd name="T14" fmla="*/ 1 w 8828"/>
                <a:gd name="T15" fmla="*/ 8 h 2454"/>
                <a:gd name="T16" fmla="*/ 1 w 8828"/>
                <a:gd name="T17" fmla="*/ 8 h 2454"/>
                <a:gd name="T18" fmla="*/ 1 w 8828"/>
                <a:gd name="T19" fmla="*/ 8 h 2454"/>
                <a:gd name="T20" fmla="*/ 1 w 8828"/>
                <a:gd name="T21" fmla="*/ 8 h 2454"/>
                <a:gd name="T22" fmla="*/ 1 w 8828"/>
                <a:gd name="T23" fmla="*/ 8 h 2454"/>
                <a:gd name="T24" fmla="*/ 1 w 8828"/>
                <a:gd name="T25" fmla="*/ 8 h 2454"/>
                <a:gd name="T26" fmla="*/ 1 w 8828"/>
                <a:gd name="T27" fmla="*/ 8 h 2454"/>
                <a:gd name="T28" fmla="*/ 1 w 8828"/>
                <a:gd name="T29" fmla="*/ 8 h 2454"/>
                <a:gd name="T30" fmla="*/ 1 w 8828"/>
                <a:gd name="T31" fmla="*/ 0 h 2454"/>
                <a:gd name="T32" fmla="*/ 1 w 8828"/>
                <a:gd name="T33" fmla="*/ 8 h 2454"/>
                <a:gd name="T34" fmla="*/ 1 w 8828"/>
                <a:gd name="T35" fmla="*/ 8 h 2454"/>
                <a:gd name="T36" fmla="*/ 1 w 8828"/>
                <a:gd name="T37" fmla="*/ 8 h 2454"/>
                <a:gd name="T38" fmla="*/ 1 w 8828"/>
                <a:gd name="T39" fmla="*/ 8 h 2454"/>
                <a:gd name="T40" fmla="*/ 1 w 8828"/>
                <a:gd name="T41" fmla="*/ 8 h 2454"/>
                <a:gd name="T42" fmla="*/ 1 w 8828"/>
                <a:gd name="T43" fmla="*/ 8 h 2454"/>
                <a:gd name="T44" fmla="*/ 0 w 8828"/>
                <a:gd name="T45" fmla="*/ 11 h 2454"/>
                <a:gd name="T46" fmla="*/ 1 w 8828"/>
                <a:gd name="T47" fmla="*/ 16 h 2454"/>
                <a:gd name="T48" fmla="*/ 1 w 8828"/>
                <a:gd name="T49" fmla="*/ 18 h 2454"/>
                <a:gd name="T50" fmla="*/ 1 w 8828"/>
                <a:gd name="T51" fmla="*/ 14 h 2454"/>
                <a:gd name="T52" fmla="*/ 1 w 8828"/>
                <a:gd name="T53" fmla="*/ 9 h 2454"/>
                <a:gd name="T54" fmla="*/ 1 w 8828"/>
                <a:gd name="T55" fmla="*/ 8 h 2454"/>
                <a:gd name="T56" fmla="*/ 1 w 8828"/>
                <a:gd name="T57" fmla="*/ 8 h 2454"/>
                <a:gd name="T58" fmla="*/ 1 w 8828"/>
                <a:gd name="T59" fmla="*/ 8 h 2454"/>
                <a:gd name="T60" fmla="*/ 1 w 8828"/>
                <a:gd name="T61" fmla="*/ 8 h 2454"/>
                <a:gd name="T62" fmla="*/ 1 w 8828"/>
                <a:gd name="T63" fmla="*/ 8 h 2454"/>
                <a:gd name="T64" fmla="*/ 1 w 8828"/>
                <a:gd name="T65" fmla="*/ 8 h 2454"/>
                <a:gd name="T66" fmla="*/ 1 w 8828"/>
                <a:gd name="T67" fmla="*/ 8 h 2454"/>
                <a:gd name="T68" fmla="*/ 1 w 8828"/>
                <a:gd name="T69" fmla="*/ 8 h 2454"/>
                <a:gd name="T70" fmla="*/ 1 w 8828"/>
                <a:gd name="T71" fmla="*/ 8 h 2454"/>
                <a:gd name="T72" fmla="*/ 1 w 8828"/>
                <a:gd name="T73" fmla="*/ 8 h 2454"/>
                <a:gd name="T74" fmla="*/ 1 w 8828"/>
                <a:gd name="T75" fmla="*/ 9 h 2454"/>
                <a:gd name="T76" fmla="*/ 1 w 8828"/>
                <a:gd name="T77" fmla="*/ 13 h 2454"/>
                <a:gd name="T78" fmla="*/ 1 w 8828"/>
                <a:gd name="T79" fmla="*/ 15 h 2454"/>
                <a:gd name="T80" fmla="*/ 1 w 8828"/>
                <a:gd name="T81" fmla="*/ 16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62AFBCFD-3F54-437B-8A68-97520E304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" y="1105"/>
              <a:ext cx="4455" cy="2092"/>
            </a:xfrm>
            <a:custGeom>
              <a:avLst/>
              <a:gdLst>
                <a:gd name="T0" fmla="*/ 1 w 8280"/>
                <a:gd name="T1" fmla="*/ 5 h 2283"/>
                <a:gd name="T2" fmla="*/ 1 w 8280"/>
                <a:gd name="T3" fmla="*/ 5 h 2283"/>
                <a:gd name="T4" fmla="*/ 1 w 8280"/>
                <a:gd name="T5" fmla="*/ 5 h 2283"/>
                <a:gd name="T6" fmla="*/ 1 w 8280"/>
                <a:gd name="T7" fmla="*/ 5 h 2283"/>
                <a:gd name="T8" fmla="*/ 1 w 8280"/>
                <a:gd name="T9" fmla="*/ 5 h 2283"/>
                <a:gd name="T10" fmla="*/ 1 w 8280"/>
                <a:gd name="T11" fmla="*/ 5 h 2283"/>
                <a:gd name="T12" fmla="*/ 1 w 8280"/>
                <a:gd name="T13" fmla="*/ 5 h 2283"/>
                <a:gd name="T14" fmla="*/ 1 w 8280"/>
                <a:gd name="T15" fmla="*/ 5 h 2283"/>
                <a:gd name="T16" fmla="*/ 1 w 8280"/>
                <a:gd name="T17" fmla="*/ 5 h 2283"/>
                <a:gd name="T18" fmla="*/ 1 w 8280"/>
                <a:gd name="T19" fmla="*/ 5 h 2283"/>
                <a:gd name="T20" fmla="*/ 1 w 8280"/>
                <a:gd name="T21" fmla="*/ 5 h 2283"/>
                <a:gd name="T22" fmla="*/ 1 w 8280"/>
                <a:gd name="T23" fmla="*/ 5 h 2283"/>
                <a:gd name="T24" fmla="*/ 1 w 8280"/>
                <a:gd name="T25" fmla="*/ 5 h 2283"/>
                <a:gd name="T26" fmla="*/ 1 w 8280"/>
                <a:gd name="T27" fmla="*/ 5 h 2283"/>
                <a:gd name="T28" fmla="*/ 0 w 8280"/>
                <a:gd name="T29" fmla="*/ 5 h 2283"/>
                <a:gd name="T30" fmla="*/ 1 w 8280"/>
                <a:gd name="T31" fmla="*/ 5 h 2283"/>
                <a:gd name="T32" fmla="*/ 1 w 8280"/>
                <a:gd name="T33" fmla="*/ 5 h 2283"/>
                <a:gd name="T34" fmla="*/ 1 w 8280"/>
                <a:gd name="T35" fmla="*/ 5 h 2283"/>
                <a:gd name="T36" fmla="*/ 1 w 8280"/>
                <a:gd name="T37" fmla="*/ 5 h 2283"/>
                <a:gd name="T38" fmla="*/ 1 w 8280"/>
                <a:gd name="T39" fmla="*/ 5 h 2283"/>
                <a:gd name="T40" fmla="*/ 1 w 8280"/>
                <a:gd name="T41" fmla="*/ 5 h 2283"/>
                <a:gd name="T42" fmla="*/ 1 w 8280"/>
                <a:gd name="T43" fmla="*/ 5 h 2283"/>
                <a:gd name="T44" fmla="*/ 1 w 8280"/>
                <a:gd name="T45" fmla="*/ 5 h 2283"/>
                <a:gd name="T46" fmla="*/ 1 w 8280"/>
                <a:gd name="T47" fmla="*/ 5 h 2283"/>
                <a:gd name="T48" fmla="*/ 1 w 8280"/>
                <a:gd name="T49" fmla="*/ 5 h 2283"/>
                <a:gd name="T50" fmla="*/ 1 w 8280"/>
                <a:gd name="T51" fmla="*/ 5 h 2283"/>
                <a:gd name="T52" fmla="*/ 1 w 8280"/>
                <a:gd name="T53" fmla="*/ 5 h 2283"/>
                <a:gd name="T54" fmla="*/ 1 w 8280"/>
                <a:gd name="T55" fmla="*/ 5 h 2283"/>
                <a:gd name="T56" fmla="*/ 1 w 8280"/>
                <a:gd name="T57" fmla="*/ 5 h 2283"/>
                <a:gd name="T58" fmla="*/ 1 w 8280"/>
                <a:gd name="T59" fmla="*/ 5 h 2283"/>
                <a:gd name="T60" fmla="*/ 1 w 8280"/>
                <a:gd name="T61" fmla="*/ 5 h 2283"/>
                <a:gd name="T62" fmla="*/ 1 w 8280"/>
                <a:gd name="T63" fmla="*/ 5 h 2283"/>
                <a:gd name="T64" fmla="*/ 1 w 8280"/>
                <a:gd name="T65" fmla="*/ 5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" name="Freeform 9">
              <a:extLst>
                <a:ext uri="{FF2B5EF4-FFF2-40B4-BE49-F238E27FC236}">
                  <a16:creationId xmlns:a16="http://schemas.microsoft.com/office/drawing/2014/main" id="{DDFE8A98-51B2-42CD-B6EA-38A1DA38C0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" y="1211"/>
              <a:ext cx="3853" cy="1986"/>
            </a:xfrm>
            <a:custGeom>
              <a:avLst/>
              <a:gdLst>
                <a:gd name="T0" fmla="*/ 1 w 7067"/>
                <a:gd name="T1" fmla="*/ 7 h 2131"/>
                <a:gd name="T2" fmla="*/ 1 w 7067"/>
                <a:gd name="T3" fmla="*/ 7 h 2131"/>
                <a:gd name="T4" fmla="*/ 1 w 7067"/>
                <a:gd name="T5" fmla="*/ 7 h 2131"/>
                <a:gd name="T6" fmla="*/ 1 w 7067"/>
                <a:gd name="T7" fmla="*/ 7 h 2131"/>
                <a:gd name="T8" fmla="*/ 1 w 7067"/>
                <a:gd name="T9" fmla="*/ 7 h 2131"/>
                <a:gd name="T10" fmla="*/ 1 w 7067"/>
                <a:gd name="T11" fmla="*/ 7 h 2131"/>
                <a:gd name="T12" fmla="*/ 1 w 7067"/>
                <a:gd name="T13" fmla="*/ 7 h 2131"/>
                <a:gd name="T14" fmla="*/ 1 w 7067"/>
                <a:gd name="T15" fmla="*/ 4 h 2131"/>
                <a:gd name="T16" fmla="*/ 1 w 7067"/>
                <a:gd name="T17" fmla="*/ 7 h 2131"/>
                <a:gd name="T18" fmla="*/ 1 w 7067"/>
                <a:gd name="T19" fmla="*/ 7 h 2131"/>
                <a:gd name="T20" fmla="*/ 1 w 7067"/>
                <a:gd name="T21" fmla="*/ 7 h 2131"/>
                <a:gd name="T22" fmla="*/ 1 w 7067"/>
                <a:gd name="T23" fmla="*/ 7 h 2131"/>
                <a:gd name="T24" fmla="*/ 1 w 7067"/>
                <a:gd name="T25" fmla="*/ 7 h 2131"/>
                <a:gd name="T26" fmla="*/ 1 w 7067"/>
                <a:gd name="T27" fmla="*/ 7 h 2131"/>
                <a:gd name="T28" fmla="*/ 0 w 7067"/>
                <a:gd name="T29" fmla="*/ 7 h 2131"/>
                <a:gd name="T30" fmla="*/ 1 w 7067"/>
                <a:gd name="T31" fmla="*/ 7 h 2131"/>
                <a:gd name="T32" fmla="*/ 1 w 7067"/>
                <a:gd name="T33" fmla="*/ 8 h 2131"/>
                <a:gd name="T34" fmla="*/ 1 w 7067"/>
                <a:gd name="T35" fmla="*/ 7 h 2131"/>
                <a:gd name="T36" fmla="*/ 1 w 7067"/>
                <a:gd name="T37" fmla="*/ 7 h 2131"/>
                <a:gd name="T38" fmla="*/ 1 w 7067"/>
                <a:gd name="T39" fmla="*/ 7 h 2131"/>
                <a:gd name="T40" fmla="*/ 1 w 7067"/>
                <a:gd name="T41" fmla="*/ 7 h 2131"/>
                <a:gd name="T42" fmla="*/ 1 w 7067"/>
                <a:gd name="T43" fmla="*/ 7 h 2131"/>
                <a:gd name="T44" fmla="*/ 1 w 7067"/>
                <a:gd name="T45" fmla="*/ 7 h 2131"/>
                <a:gd name="T46" fmla="*/ 1 w 7067"/>
                <a:gd name="T47" fmla="*/ 7 h 2131"/>
                <a:gd name="T48" fmla="*/ 1 w 7067"/>
                <a:gd name="T49" fmla="*/ 7 h 2131"/>
                <a:gd name="T50" fmla="*/ 1 w 7067"/>
                <a:gd name="T51" fmla="*/ 7 h 2131"/>
                <a:gd name="T52" fmla="*/ 1 w 7067"/>
                <a:gd name="T53" fmla="*/ 7 h 2131"/>
                <a:gd name="T54" fmla="*/ 1 w 7067"/>
                <a:gd name="T55" fmla="*/ 7 h 2131"/>
                <a:gd name="T56" fmla="*/ 1 w 7067"/>
                <a:gd name="T57" fmla="*/ 7 h 2131"/>
                <a:gd name="T58" fmla="*/ 1 w 7067"/>
                <a:gd name="T59" fmla="*/ 7 h 2131"/>
                <a:gd name="T60" fmla="*/ 1 w 7067"/>
                <a:gd name="T61" fmla="*/ 7 h 2131"/>
                <a:gd name="T62" fmla="*/ 1 w 7067"/>
                <a:gd name="T63" fmla="*/ 7 h 2131"/>
                <a:gd name="T64" fmla="*/ 1 w 7067"/>
                <a:gd name="T65" fmla="*/ 7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Freeform 10">
              <a:extLst>
                <a:ext uri="{FF2B5EF4-FFF2-40B4-BE49-F238E27FC236}">
                  <a16:creationId xmlns:a16="http://schemas.microsoft.com/office/drawing/2014/main" id="{A5A87538-8F66-4FE0-9BA4-7FDEA7115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9" y="1315"/>
              <a:ext cx="3131" cy="1882"/>
            </a:xfrm>
            <a:custGeom>
              <a:avLst/>
              <a:gdLst>
                <a:gd name="T0" fmla="*/ 2147483646 w 924"/>
                <a:gd name="T1" fmla="*/ 2147483646 h 1505"/>
                <a:gd name="T2" fmla="*/ 0 w 924"/>
                <a:gd name="T3" fmla="*/ 2147483646 h 1505"/>
                <a:gd name="T4" fmla="*/ 2147483646 w 924"/>
                <a:gd name="T5" fmla="*/ 2147483646 h 1505"/>
                <a:gd name="T6" fmla="*/ 2147483646 w 924"/>
                <a:gd name="T7" fmla="*/ 2147483646 h 1505"/>
                <a:gd name="T8" fmla="*/ 2147483646 w 924"/>
                <a:gd name="T9" fmla="*/ 2147483646 h 1505"/>
                <a:gd name="T10" fmla="*/ 2147483646 w 924"/>
                <a:gd name="T11" fmla="*/ 2147483646 h 1505"/>
                <a:gd name="T12" fmla="*/ 2147483646 w 924"/>
                <a:gd name="T13" fmla="*/ 2147483646 h 1505"/>
                <a:gd name="T14" fmla="*/ 2147483646 w 924"/>
                <a:gd name="T15" fmla="*/ 380413583 h 1505"/>
                <a:gd name="T16" fmla="*/ 2147483646 w 924"/>
                <a:gd name="T17" fmla="*/ 1 h 1505"/>
                <a:gd name="T18" fmla="*/ 2147483646 w 924"/>
                <a:gd name="T19" fmla="*/ 2147483646 h 1505"/>
                <a:gd name="T20" fmla="*/ 2147483646 w 924"/>
                <a:gd name="T21" fmla="*/ 2147483646 h 1505"/>
                <a:gd name="T22" fmla="*/ 2147483646 w 924"/>
                <a:gd name="T23" fmla="*/ 2147483646 h 1505"/>
                <a:gd name="T24" fmla="*/ 2147483646 w 924"/>
                <a:gd name="T25" fmla="*/ 2147483646 h 1505"/>
                <a:gd name="T26" fmla="*/ 2147483646 w 924"/>
                <a:gd name="T27" fmla="*/ 2147483646 h 1505"/>
                <a:gd name="T28" fmla="*/ 2147483646 w 924"/>
                <a:gd name="T29" fmla="*/ 2147483646 h 1505"/>
                <a:gd name="T30" fmla="*/ 2147483646 w 924"/>
                <a:gd name="T31" fmla="*/ 2147483646 h 1505"/>
                <a:gd name="T32" fmla="*/ 2147483646 w 924"/>
                <a:gd name="T33" fmla="*/ 2147483646 h 1505"/>
                <a:gd name="T34" fmla="*/ 2147483646 w 924"/>
                <a:gd name="T35" fmla="*/ 2147483646 h 1505"/>
                <a:gd name="T36" fmla="*/ 2147483646 w 924"/>
                <a:gd name="T37" fmla="*/ 2147483646 h 1505"/>
                <a:gd name="T38" fmla="*/ 2147483646 w 924"/>
                <a:gd name="T39" fmla="*/ 2147483646 h 1505"/>
                <a:gd name="T40" fmla="*/ 2147483646 w 924"/>
                <a:gd name="T41" fmla="*/ 2147483646 h 1505"/>
                <a:gd name="T42" fmla="*/ 2147483646 w 924"/>
                <a:gd name="T43" fmla="*/ 2147483646 h 1505"/>
                <a:gd name="T44" fmla="*/ 2147483646 w 924"/>
                <a:gd name="T45" fmla="*/ 2147483646 h 1505"/>
                <a:gd name="T46" fmla="*/ 2147483646 w 924"/>
                <a:gd name="T47" fmla="*/ 2147483646 h 1505"/>
                <a:gd name="T48" fmla="*/ 2147483646 w 924"/>
                <a:gd name="T49" fmla="*/ 2147483646 h 1505"/>
                <a:gd name="T50" fmla="*/ 2147483646 w 924"/>
                <a:gd name="T51" fmla="*/ 2147483646 h 1505"/>
                <a:gd name="T52" fmla="*/ 2147483646 w 924"/>
                <a:gd name="T53" fmla="*/ 2147483646 h 1505"/>
                <a:gd name="T54" fmla="*/ 2147483646 w 924"/>
                <a:gd name="T55" fmla="*/ 2147483646 h 1505"/>
                <a:gd name="T56" fmla="*/ 2147483646 w 924"/>
                <a:gd name="T57" fmla="*/ 2147483646 h 1505"/>
                <a:gd name="T58" fmla="*/ 2147483646 w 924"/>
                <a:gd name="T59" fmla="*/ 2147483646 h 1505"/>
                <a:gd name="T60" fmla="*/ 2147483646 w 924"/>
                <a:gd name="T61" fmla="*/ 2147483646 h 1505"/>
                <a:gd name="T62" fmla="*/ 2147483646 w 924"/>
                <a:gd name="T63" fmla="*/ 2147483646 h 1505"/>
                <a:gd name="T64" fmla="*/ 2147483646 w 924"/>
                <a:gd name="T65" fmla="*/ 2147483646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11">
              <a:extLst>
                <a:ext uri="{FF2B5EF4-FFF2-40B4-BE49-F238E27FC236}">
                  <a16:creationId xmlns:a16="http://schemas.microsoft.com/office/drawing/2014/main" id="{E651C888-2E52-4875-83F4-92EC84F18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" y="2674"/>
              <a:ext cx="1686" cy="839"/>
            </a:xfrm>
            <a:custGeom>
              <a:avLst/>
              <a:gdLst>
                <a:gd name="T0" fmla="*/ 3 w 1935"/>
                <a:gd name="T1" fmla="*/ 63865600 h 714"/>
                <a:gd name="T2" fmla="*/ 3 w 1935"/>
                <a:gd name="T3" fmla="*/ 60402813 h 714"/>
                <a:gd name="T4" fmla="*/ 3 w 1935"/>
                <a:gd name="T5" fmla="*/ 63441809 h 714"/>
                <a:gd name="T6" fmla="*/ 3 w 1935"/>
                <a:gd name="T7" fmla="*/ 73624684 h 714"/>
                <a:gd name="T8" fmla="*/ 3 w 1935"/>
                <a:gd name="T9" fmla="*/ 98638957 h 714"/>
                <a:gd name="T10" fmla="*/ 3 w 1935"/>
                <a:gd name="T11" fmla="*/ 130294376 h 714"/>
                <a:gd name="T12" fmla="*/ 3 w 1935"/>
                <a:gd name="T13" fmla="*/ 159627382 h 714"/>
                <a:gd name="T14" fmla="*/ 3 w 1935"/>
                <a:gd name="T15" fmla="*/ 170168243 h 714"/>
                <a:gd name="T16" fmla="*/ 3 w 1935"/>
                <a:gd name="T17" fmla="*/ 172151556 h 714"/>
                <a:gd name="T18" fmla="*/ 3 w 1935"/>
                <a:gd name="T19" fmla="*/ 170168243 h 714"/>
                <a:gd name="T20" fmla="*/ 3 w 1935"/>
                <a:gd name="T21" fmla="*/ 166421785 h 714"/>
                <a:gd name="T22" fmla="*/ 3 w 1935"/>
                <a:gd name="T23" fmla="*/ 163114023 h 714"/>
                <a:gd name="T24" fmla="*/ 3 w 1935"/>
                <a:gd name="T25" fmla="*/ 182726946 h 714"/>
                <a:gd name="T26" fmla="*/ 3 w 1935"/>
                <a:gd name="T27" fmla="*/ 196255483 h 714"/>
                <a:gd name="T28" fmla="*/ 3 w 1935"/>
                <a:gd name="T29" fmla="*/ 206831157 h 714"/>
                <a:gd name="T30" fmla="*/ 3 w 1935"/>
                <a:gd name="T31" fmla="*/ 208230646 h 714"/>
                <a:gd name="T32" fmla="*/ 3 w 1935"/>
                <a:gd name="T33" fmla="*/ 203151075 h 714"/>
                <a:gd name="T34" fmla="*/ 3 w 1935"/>
                <a:gd name="T35" fmla="*/ 192960360 h 714"/>
                <a:gd name="T36" fmla="*/ 3 w 1935"/>
                <a:gd name="T37" fmla="*/ 180591218 h 714"/>
                <a:gd name="T38" fmla="*/ 3 w 1935"/>
                <a:gd name="T39" fmla="*/ 170168243 h 714"/>
                <a:gd name="T40" fmla="*/ 3 w 1935"/>
                <a:gd name="T41" fmla="*/ 184634208 h 714"/>
                <a:gd name="T42" fmla="*/ 3 w 1935"/>
                <a:gd name="T43" fmla="*/ 198300214 h 714"/>
                <a:gd name="T44" fmla="*/ 3 w 1935"/>
                <a:gd name="T45" fmla="*/ 208230646 h 714"/>
                <a:gd name="T46" fmla="*/ 3 w 1935"/>
                <a:gd name="T47" fmla="*/ 208230646 h 714"/>
                <a:gd name="T48" fmla="*/ 3 w 1935"/>
                <a:gd name="T49" fmla="*/ 204645868 h 714"/>
                <a:gd name="T50" fmla="*/ 3 w 1935"/>
                <a:gd name="T51" fmla="*/ 194320054 h 714"/>
                <a:gd name="T52" fmla="*/ 3 w 1935"/>
                <a:gd name="T53" fmla="*/ 181102911 h 714"/>
                <a:gd name="T54" fmla="*/ 3 w 1935"/>
                <a:gd name="T55" fmla="*/ 162683563 h 714"/>
                <a:gd name="T56" fmla="*/ 3 w 1935"/>
                <a:gd name="T57" fmla="*/ 163114023 h 714"/>
                <a:gd name="T58" fmla="*/ 3 w 1935"/>
                <a:gd name="T59" fmla="*/ 163114023 h 714"/>
                <a:gd name="T60" fmla="*/ 3 w 1935"/>
                <a:gd name="T61" fmla="*/ 151466953 h 714"/>
                <a:gd name="T62" fmla="*/ 3 w 1935"/>
                <a:gd name="T63" fmla="*/ 124821458 h 714"/>
                <a:gd name="T64" fmla="*/ 3 w 1935"/>
                <a:gd name="T65" fmla="*/ 102037484 h 714"/>
                <a:gd name="T66" fmla="*/ 3 w 1935"/>
                <a:gd name="T67" fmla="*/ 79749005 h 714"/>
                <a:gd name="T68" fmla="*/ 3 w 1935"/>
                <a:gd name="T69" fmla="*/ 63865600 h 714"/>
                <a:gd name="T70" fmla="*/ 3 w 1935"/>
                <a:gd name="T71" fmla="*/ 57756089 h 714"/>
                <a:gd name="T72" fmla="*/ 3 w 1935"/>
                <a:gd name="T73" fmla="*/ 57756089 h 714"/>
                <a:gd name="T74" fmla="*/ 3 w 1935"/>
                <a:gd name="T75" fmla="*/ 60402813 h 714"/>
                <a:gd name="T76" fmla="*/ 3 w 1935"/>
                <a:gd name="T77" fmla="*/ 65392578 h 714"/>
                <a:gd name="T78" fmla="*/ 3 w 1935"/>
                <a:gd name="T79" fmla="*/ 75046552 h 714"/>
                <a:gd name="T80" fmla="*/ 3 w 1935"/>
                <a:gd name="T81" fmla="*/ 58732139 h 714"/>
                <a:gd name="T82" fmla="*/ 3 w 1935"/>
                <a:gd name="T83" fmla="*/ 33955446 h 714"/>
                <a:gd name="T84" fmla="*/ 3 w 1935"/>
                <a:gd name="T85" fmla="*/ 15487560 h 714"/>
                <a:gd name="T86" fmla="*/ 3 w 1935"/>
                <a:gd name="T87" fmla="*/ 8846129 h 714"/>
                <a:gd name="T88" fmla="*/ 3 w 1935"/>
                <a:gd name="T89" fmla="*/ 5452078 h 714"/>
                <a:gd name="T90" fmla="*/ 3 w 1935"/>
                <a:gd name="T91" fmla="*/ 8397040 h 714"/>
                <a:gd name="T92" fmla="*/ 3 w 1935"/>
                <a:gd name="T93" fmla="*/ 22944293 h 714"/>
                <a:gd name="T94" fmla="*/ 3 w 1935"/>
                <a:gd name="T95" fmla="*/ 43039161 h 714"/>
                <a:gd name="T96" fmla="*/ 3 w 1935"/>
                <a:gd name="T97" fmla="*/ 61843889 h 714"/>
                <a:gd name="T98" fmla="*/ 3 w 1935"/>
                <a:gd name="T99" fmla="*/ 41390641 h 714"/>
                <a:gd name="T100" fmla="*/ 3 w 1935"/>
                <a:gd name="T101" fmla="*/ 22105925 h 714"/>
                <a:gd name="T102" fmla="*/ 3 w 1935"/>
                <a:gd name="T103" fmla="*/ 7528172 h 714"/>
                <a:gd name="T104" fmla="*/ 3 w 1935"/>
                <a:gd name="T105" fmla="*/ 2859612 h 714"/>
                <a:gd name="T106" fmla="*/ 3 w 1935"/>
                <a:gd name="T107" fmla="*/ 1031092 h 714"/>
                <a:gd name="T108" fmla="*/ 3 w 1935"/>
                <a:gd name="T109" fmla="*/ 11977689 h 714"/>
                <a:gd name="T110" fmla="*/ 3 w 1935"/>
                <a:gd name="T111" fmla="*/ 34840737 h 714"/>
                <a:gd name="T112" fmla="*/ 3 w 1935"/>
                <a:gd name="T113" fmla="*/ 58732139 h 714"/>
                <a:gd name="T114" fmla="*/ 3 w 1935"/>
                <a:gd name="T115" fmla="*/ 72273731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WordArt 12">
              <a:extLst>
                <a:ext uri="{FF2B5EF4-FFF2-40B4-BE49-F238E27FC236}">
                  <a16:creationId xmlns:a16="http://schemas.microsoft.com/office/drawing/2014/main" id="{C553B0D2-5B24-40CD-B87E-4189E8B067D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145" y="842"/>
              <a:ext cx="3371" cy="9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GB" sz="3200" kern="10"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Script MT Bold" panose="03040602040607080904" pitchFamily="66" charset="0"/>
                </a:rPr>
                <a:t>Rainbow Home Church</a:t>
              </a:r>
            </a:p>
          </p:txBody>
        </p:sp>
        <p:sp>
          <p:nvSpPr>
            <p:cNvPr id="3085" name="Freeform 13">
              <a:extLst>
                <a:ext uri="{FF2B5EF4-FFF2-40B4-BE49-F238E27FC236}">
                  <a16:creationId xmlns:a16="http://schemas.microsoft.com/office/drawing/2014/main" id="{EE596CA7-93B9-45BD-AD9B-E77C3F161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" y="2289"/>
              <a:ext cx="1490" cy="975"/>
            </a:xfrm>
            <a:custGeom>
              <a:avLst/>
              <a:gdLst>
                <a:gd name="T0" fmla="*/ 1 w 2228"/>
                <a:gd name="T1" fmla="*/ 1 h 1455"/>
                <a:gd name="T2" fmla="*/ 1 w 2228"/>
                <a:gd name="T3" fmla="*/ 1 h 1455"/>
                <a:gd name="T4" fmla="*/ 1 w 2228"/>
                <a:gd name="T5" fmla="*/ 1 h 1455"/>
                <a:gd name="T6" fmla="*/ 0 w 2228"/>
                <a:gd name="T7" fmla="*/ 0 h 1455"/>
                <a:gd name="T8" fmla="*/ 1 w 2228"/>
                <a:gd name="T9" fmla="*/ 1 h 1455"/>
                <a:gd name="T10" fmla="*/ 1 w 2228"/>
                <a:gd name="T11" fmla="*/ 1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14">
              <a:extLst>
                <a:ext uri="{FF2B5EF4-FFF2-40B4-BE49-F238E27FC236}">
                  <a16:creationId xmlns:a16="http://schemas.microsoft.com/office/drawing/2014/main" id="{A47DD1A7-02F4-4D75-9F13-9B7DFDB9F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1" y="1891"/>
              <a:ext cx="1876" cy="440"/>
            </a:xfrm>
            <a:custGeom>
              <a:avLst/>
              <a:gdLst>
                <a:gd name="T0" fmla="*/ 1 w 2804"/>
                <a:gd name="T1" fmla="*/ 0 h 654"/>
                <a:gd name="T2" fmla="*/ 1 w 2804"/>
                <a:gd name="T3" fmla="*/ 1 h 654"/>
                <a:gd name="T4" fmla="*/ 1 w 2804"/>
                <a:gd name="T5" fmla="*/ 1 h 654"/>
                <a:gd name="T6" fmla="*/ 0 w 2804"/>
                <a:gd name="T7" fmla="*/ 1 h 654"/>
                <a:gd name="T8" fmla="*/ 1 w 2804"/>
                <a:gd name="T9" fmla="*/ 0 h 654"/>
                <a:gd name="T10" fmla="*/ 1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15">
              <a:extLst>
                <a:ext uri="{FF2B5EF4-FFF2-40B4-BE49-F238E27FC236}">
                  <a16:creationId xmlns:a16="http://schemas.microsoft.com/office/drawing/2014/main" id="{0D05B0F1-372E-4428-BC06-C9D03F4E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1" y="2438"/>
              <a:ext cx="126" cy="520"/>
            </a:xfrm>
            <a:custGeom>
              <a:avLst/>
              <a:gdLst>
                <a:gd name="T0" fmla="*/ 0 w 186"/>
                <a:gd name="T1" fmla="*/ 1 h 775"/>
                <a:gd name="T2" fmla="*/ 1 w 186"/>
                <a:gd name="T3" fmla="*/ 1 h 775"/>
                <a:gd name="T4" fmla="*/ 1 w 186"/>
                <a:gd name="T5" fmla="*/ 1 h 775"/>
                <a:gd name="T6" fmla="*/ 1 w 186"/>
                <a:gd name="T7" fmla="*/ 1 h 775"/>
                <a:gd name="T8" fmla="*/ 1 w 186"/>
                <a:gd name="T9" fmla="*/ 1 h 775"/>
                <a:gd name="T10" fmla="*/ 1 w 186"/>
                <a:gd name="T11" fmla="*/ 1 h 775"/>
                <a:gd name="T12" fmla="*/ 1 w 186"/>
                <a:gd name="T13" fmla="*/ 0 h 775"/>
                <a:gd name="T14" fmla="*/ 1 w 186"/>
                <a:gd name="T15" fmla="*/ 0 h 775"/>
                <a:gd name="T16" fmla="*/ 1 w 186"/>
                <a:gd name="T17" fmla="*/ 1 h 775"/>
                <a:gd name="T18" fmla="*/ 1 w 186"/>
                <a:gd name="T19" fmla="*/ 1 h 775"/>
                <a:gd name="T20" fmla="*/ 1 w 186"/>
                <a:gd name="T21" fmla="*/ 1 h 775"/>
                <a:gd name="T22" fmla="*/ 1 w 186"/>
                <a:gd name="T23" fmla="*/ 1 h 775"/>
                <a:gd name="T24" fmla="*/ 1 w 186"/>
                <a:gd name="T25" fmla="*/ 1 h 775"/>
                <a:gd name="T26" fmla="*/ 0 w 186"/>
                <a:gd name="T27" fmla="*/ 1 h 775"/>
                <a:gd name="T28" fmla="*/ 0 w 18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16">
              <a:extLst>
                <a:ext uri="{FF2B5EF4-FFF2-40B4-BE49-F238E27FC236}">
                  <a16:creationId xmlns:a16="http://schemas.microsoft.com/office/drawing/2014/main" id="{A9EE6D9E-393C-4D5A-A6EE-952EA599DF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" y="1915"/>
              <a:ext cx="677" cy="1351"/>
            </a:xfrm>
            <a:custGeom>
              <a:avLst/>
              <a:gdLst>
                <a:gd name="T0" fmla="*/ 1 w 1012"/>
                <a:gd name="T1" fmla="*/ 1 h 2015"/>
                <a:gd name="T2" fmla="*/ 1 w 1012"/>
                <a:gd name="T3" fmla="*/ 0 h 2015"/>
                <a:gd name="T4" fmla="*/ 1 w 1012"/>
                <a:gd name="T5" fmla="*/ 1 h 2015"/>
                <a:gd name="T6" fmla="*/ 1 w 1012"/>
                <a:gd name="T7" fmla="*/ 1 h 2015"/>
                <a:gd name="T8" fmla="*/ 0 w 1012"/>
                <a:gd name="T9" fmla="*/ 1 h 2015"/>
                <a:gd name="T10" fmla="*/ 1 w 1012"/>
                <a:gd name="T11" fmla="*/ 1 h 2015"/>
                <a:gd name="T12" fmla="*/ 1 w 1012"/>
                <a:gd name="T13" fmla="*/ 1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17">
              <a:extLst>
                <a:ext uri="{FF2B5EF4-FFF2-40B4-BE49-F238E27FC236}">
                  <a16:creationId xmlns:a16="http://schemas.microsoft.com/office/drawing/2014/main" id="{3FB54881-2851-44E2-9C37-83ED56A0B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8" y="1464"/>
              <a:ext cx="337" cy="484"/>
            </a:xfrm>
            <a:custGeom>
              <a:avLst/>
              <a:gdLst>
                <a:gd name="T0" fmla="*/ 0 w 502"/>
                <a:gd name="T1" fmla="*/ 1 h 724"/>
                <a:gd name="T2" fmla="*/ 1 w 502"/>
                <a:gd name="T3" fmla="*/ 0 h 724"/>
                <a:gd name="T4" fmla="*/ 1 w 502"/>
                <a:gd name="T5" fmla="*/ 1 h 724"/>
                <a:gd name="T6" fmla="*/ 0 w 502"/>
                <a:gd name="T7" fmla="*/ 1 h 724"/>
                <a:gd name="T8" fmla="*/ 0 w 502"/>
                <a:gd name="T9" fmla="*/ 1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18">
              <a:extLst>
                <a:ext uri="{FF2B5EF4-FFF2-40B4-BE49-F238E27FC236}">
                  <a16:creationId xmlns:a16="http://schemas.microsoft.com/office/drawing/2014/main" id="{0DA4D4D8-3048-4F98-BC40-AB2F9B87C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" y="1464"/>
              <a:ext cx="279" cy="501"/>
            </a:xfrm>
            <a:custGeom>
              <a:avLst/>
              <a:gdLst>
                <a:gd name="T0" fmla="*/ 0 w 417"/>
                <a:gd name="T1" fmla="*/ 0 h 749"/>
                <a:gd name="T2" fmla="*/ 1 w 417"/>
                <a:gd name="T3" fmla="*/ 1 h 749"/>
                <a:gd name="T4" fmla="*/ 1 w 417"/>
                <a:gd name="T5" fmla="*/ 1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19">
              <a:extLst>
                <a:ext uri="{FF2B5EF4-FFF2-40B4-BE49-F238E27FC236}">
                  <a16:creationId xmlns:a16="http://schemas.microsoft.com/office/drawing/2014/main" id="{F3C1CFA4-EB3E-4A40-8F0E-39172E6E8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" y="2248"/>
              <a:ext cx="218" cy="239"/>
            </a:xfrm>
            <a:custGeom>
              <a:avLst/>
              <a:gdLst>
                <a:gd name="T0" fmla="*/ 1 w 325"/>
                <a:gd name="T1" fmla="*/ 1 h 354"/>
                <a:gd name="T2" fmla="*/ 1 w 325"/>
                <a:gd name="T3" fmla="*/ 1 h 354"/>
                <a:gd name="T4" fmla="*/ 1 w 325"/>
                <a:gd name="T5" fmla="*/ 1 h 354"/>
                <a:gd name="T6" fmla="*/ 1 w 325"/>
                <a:gd name="T7" fmla="*/ 1 h 354"/>
                <a:gd name="T8" fmla="*/ 1 w 325"/>
                <a:gd name="T9" fmla="*/ 1 h 354"/>
                <a:gd name="T10" fmla="*/ 1 w 325"/>
                <a:gd name="T11" fmla="*/ 1 h 354"/>
                <a:gd name="T12" fmla="*/ 1 w 325"/>
                <a:gd name="T13" fmla="*/ 1 h 354"/>
                <a:gd name="T14" fmla="*/ 1 w 325"/>
                <a:gd name="T15" fmla="*/ 1 h 354"/>
                <a:gd name="T16" fmla="*/ 1 w 325"/>
                <a:gd name="T17" fmla="*/ 1 h 354"/>
                <a:gd name="T18" fmla="*/ 1 w 325"/>
                <a:gd name="T19" fmla="*/ 1 h 354"/>
                <a:gd name="T20" fmla="*/ 1 w 325"/>
                <a:gd name="T21" fmla="*/ 1 h 354"/>
                <a:gd name="T22" fmla="*/ 1 w 325"/>
                <a:gd name="T23" fmla="*/ 1 h 354"/>
                <a:gd name="T24" fmla="*/ 1 w 325"/>
                <a:gd name="T25" fmla="*/ 1 h 354"/>
                <a:gd name="T26" fmla="*/ 1 w 325"/>
                <a:gd name="T27" fmla="*/ 1 h 354"/>
                <a:gd name="T28" fmla="*/ 1 w 325"/>
                <a:gd name="T29" fmla="*/ 1 h 354"/>
                <a:gd name="T30" fmla="*/ 1 w 325"/>
                <a:gd name="T31" fmla="*/ 1 h 354"/>
                <a:gd name="T32" fmla="*/ 1 w 325"/>
                <a:gd name="T33" fmla="*/ 1 h 354"/>
                <a:gd name="T34" fmla="*/ 1 w 325"/>
                <a:gd name="T35" fmla="*/ 1 h 354"/>
                <a:gd name="T36" fmla="*/ 1 w 325"/>
                <a:gd name="T37" fmla="*/ 1 h 354"/>
                <a:gd name="T38" fmla="*/ 1 w 325"/>
                <a:gd name="T39" fmla="*/ 0 h 354"/>
                <a:gd name="T40" fmla="*/ 1 w 325"/>
                <a:gd name="T41" fmla="*/ 0 h 354"/>
                <a:gd name="T42" fmla="*/ 1 w 325"/>
                <a:gd name="T43" fmla="*/ 0 h 354"/>
                <a:gd name="T44" fmla="*/ 1 w 325"/>
                <a:gd name="T45" fmla="*/ 1 h 354"/>
                <a:gd name="T46" fmla="*/ 1 w 325"/>
                <a:gd name="T47" fmla="*/ 1 h 354"/>
                <a:gd name="T48" fmla="*/ 1 w 325"/>
                <a:gd name="T49" fmla="*/ 1 h 354"/>
                <a:gd name="T50" fmla="*/ 1 w 325"/>
                <a:gd name="T51" fmla="*/ 1 h 354"/>
                <a:gd name="T52" fmla="*/ 1 w 325"/>
                <a:gd name="T53" fmla="*/ 1 h 354"/>
                <a:gd name="T54" fmla="*/ 0 w 325"/>
                <a:gd name="T55" fmla="*/ 1 h 354"/>
                <a:gd name="T56" fmla="*/ 0 w 325"/>
                <a:gd name="T57" fmla="*/ 1 h 354"/>
                <a:gd name="T58" fmla="*/ 0 w 325"/>
                <a:gd name="T59" fmla="*/ 1 h 354"/>
                <a:gd name="T60" fmla="*/ 0 w 325"/>
                <a:gd name="T61" fmla="*/ 1 h 354"/>
                <a:gd name="T62" fmla="*/ 0 w 325"/>
                <a:gd name="T63" fmla="*/ 1 h 354"/>
                <a:gd name="T64" fmla="*/ 0 w 325"/>
                <a:gd name="T65" fmla="*/ 1 h 354"/>
                <a:gd name="T66" fmla="*/ 0 w 325"/>
                <a:gd name="T67" fmla="*/ 1 h 354"/>
                <a:gd name="T68" fmla="*/ 1 w 325"/>
                <a:gd name="T69" fmla="*/ 1 h 354"/>
                <a:gd name="T70" fmla="*/ 1 w 325"/>
                <a:gd name="T71" fmla="*/ 1 h 354"/>
                <a:gd name="T72" fmla="*/ 1 w 325"/>
                <a:gd name="T73" fmla="*/ 1 h 354"/>
                <a:gd name="T74" fmla="*/ 1 w 325"/>
                <a:gd name="T75" fmla="*/ 1 h 354"/>
                <a:gd name="T76" fmla="*/ 1 w 325"/>
                <a:gd name="T77" fmla="*/ 1 h 354"/>
                <a:gd name="T78" fmla="*/ 1 w 325"/>
                <a:gd name="T79" fmla="*/ 1 h 354"/>
                <a:gd name="T80" fmla="*/ 1 w 325"/>
                <a:gd name="T81" fmla="*/ 1 h 354"/>
                <a:gd name="T82" fmla="*/ 1 w 325"/>
                <a:gd name="T83" fmla="*/ 1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20">
              <a:extLst>
                <a:ext uri="{FF2B5EF4-FFF2-40B4-BE49-F238E27FC236}">
                  <a16:creationId xmlns:a16="http://schemas.microsoft.com/office/drawing/2014/main" id="{997652A2-4FF4-4C4E-B73D-41580DB1C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0" y="2617"/>
              <a:ext cx="206" cy="629"/>
            </a:xfrm>
            <a:custGeom>
              <a:avLst/>
              <a:gdLst>
                <a:gd name="T0" fmla="*/ 0 w 307"/>
                <a:gd name="T1" fmla="*/ 1 h 938"/>
                <a:gd name="T2" fmla="*/ 1 w 307"/>
                <a:gd name="T3" fmla="*/ 1 h 938"/>
                <a:gd name="T4" fmla="*/ 1 w 307"/>
                <a:gd name="T5" fmla="*/ 1 h 938"/>
                <a:gd name="T6" fmla="*/ 1 w 307"/>
                <a:gd name="T7" fmla="*/ 1 h 938"/>
                <a:gd name="T8" fmla="*/ 1 w 307"/>
                <a:gd name="T9" fmla="*/ 1 h 938"/>
                <a:gd name="T10" fmla="*/ 1 w 307"/>
                <a:gd name="T11" fmla="*/ 1 h 938"/>
                <a:gd name="T12" fmla="*/ 1 w 307"/>
                <a:gd name="T13" fmla="*/ 1 h 938"/>
                <a:gd name="T14" fmla="*/ 1 w 307"/>
                <a:gd name="T15" fmla="*/ 1 h 938"/>
                <a:gd name="T16" fmla="*/ 1 w 307"/>
                <a:gd name="T17" fmla="*/ 1 h 938"/>
                <a:gd name="T18" fmla="*/ 1 w 307"/>
                <a:gd name="T19" fmla="*/ 0 h 938"/>
                <a:gd name="T20" fmla="*/ 1 w 307"/>
                <a:gd name="T21" fmla="*/ 0 h 938"/>
                <a:gd name="T22" fmla="*/ 1 w 307"/>
                <a:gd name="T23" fmla="*/ 1 h 938"/>
                <a:gd name="T24" fmla="*/ 1 w 307"/>
                <a:gd name="T25" fmla="*/ 1 h 938"/>
                <a:gd name="T26" fmla="*/ 1 w 307"/>
                <a:gd name="T27" fmla="*/ 1 h 938"/>
                <a:gd name="T28" fmla="*/ 1 w 307"/>
                <a:gd name="T29" fmla="*/ 1 h 938"/>
                <a:gd name="T30" fmla="*/ 1 w 307"/>
                <a:gd name="T31" fmla="*/ 1 h 938"/>
                <a:gd name="T32" fmla="*/ 1 w 307"/>
                <a:gd name="T33" fmla="*/ 1 h 938"/>
                <a:gd name="T34" fmla="*/ 1 w 307"/>
                <a:gd name="T35" fmla="*/ 1 h 938"/>
                <a:gd name="T36" fmla="*/ 1 w 307"/>
                <a:gd name="T37" fmla="*/ 1 h 938"/>
                <a:gd name="T38" fmla="*/ 0 w 307"/>
                <a:gd name="T39" fmla="*/ 1 h 938"/>
                <a:gd name="T40" fmla="*/ 0 w 307"/>
                <a:gd name="T41" fmla="*/ 1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21">
              <a:extLst>
                <a:ext uri="{FF2B5EF4-FFF2-40B4-BE49-F238E27FC236}">
                  <a16:creationId xmlns:a16="http://schemas.microsoft.com/office/drawing/2014/main" id="{D06DDD3D-D380-4A0E-BB79-14AE2ECC2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1" y="2455"/>
              <a:ext cx="117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1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22">
              <a:extLst>
                <a:ext uri="{FF2B5EF4-FFF2-40B4-BE49-F238E27FC236}">
                  <a16:creationId xmlns:a16="http://schemas.microsoft.com/office/drawing/2014/main" id="{D80B9AFE-F16E-4369-A545-B9C0974E3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" y="2450"/>
              <a:ext cx="119" cy="519"/>
            </a:xfrm>
            <a:custGeom>
              <a:avLst/>
              <a:gdLst>
                <a:gd name="T0" fmla="*/ 0 w 176"/>
                <a:gd name="T1" fmla="*/ 1 h 775"/>
                <a:gd name="T2" fmla="*/ 1 w 176"/>
                <a:gd name="T3" fmla="*/ 1 h 775"/>
                <a:gd name="T4" fmla="*/ 1 w 176"/>
                <a:gd name="T5" fmla="*/ 1 h 775"/>
                <a:gd name="T6" fmla="*/ 1 w 176"/>
                <a:gd name="T7" fmla="*/ 1 h 775"/>
                <a:gd name="T8" fmla="*/ 1 w 176"/>
                <a:gd name="T9" fmla="*/ 1 h 775"/>
                <a:gd name="T10" fmla="*/ 1 w 176"/>
                <a:gd name="T11" fmla="*/ 1 h 775"/>
                <a:gd name="T12" fmla="*/ 1 w 176"/>
                <a:gd name="T13" fmla="*/ 0 h 775"/>
                <a:gd name="T14" fmla="*/ 1 w 176"/>
                <a:gd name="T15" fmla="*/ 0 h 775"/>
                <a:gd name="T16" fmla="*/ 1 w 176"/>
                <a:gd name="T17" fmla="*/ 1 h 775"/>
                <a:gd name="T18" fmla="*/ 1 w 176"/>
                <a:gd name="T19" fmla="*/ 1 h 775"/>
                <a:gd name="T20" fmla="*/ 1 w 176"/>
                <a:gd name="T21" fmla="*/ 1 h 775"/>
                <a:gd name="T22" fmla="*/ 1 w 176"/>
                <a:gd name="T23" fmla="*/ 1 h 775"/>
                <a:gd name="T24" fmla="*/ 1 w 176"/>
                <a:gd name="T25" fmla="*/ 1 h 775"/>
                <a:gd name="T26" fmla="*/ 0 w 176"/>
                <a:gd name="T27" fmla="*/ 1 h 775"/>
                <a:gd name="T28" fmla="*/ 0 w 17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DBB73B62-7F13-4944-9981-7D71ECB066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9" y="2450"/>
              <a:ext cx="119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0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543DCE55-1696-4FA9-964A-102E38643E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1" y="1915"/>
              <a:ext cx="665" cy="416"/>
            </a:xfrm>
            <a:custGeom>
              <a:avLst/>
              <a:gdLst>
                <a:gd name="T0" fmla="*/ 0 w 994"/>
                <a:gd name="T1" fmla="*/ 1 h 620"/>
                <a:gd name="T2" fmla="*/ 0 w 994"/>
                <a:gd name="T3" fmla="*/ 1 h 620"/>
                <a:gd name="T4" fmla="*/ 1 w 994"/>
                <a:gd name="T5" fmla="*/ 0 h 620"/>
                <a:gd name="T6" fmla="*/ 1 w 994"/>
                <a:gd name="T7" fmla="*/ 1 h 620"/>
                <a:gd name="T8" fmla="*/ 1 w 994"/>
                <a:gd name="T9" fmla="*/ 1 h 620"/>
                <a:gd name="T10" fmla="*/ 1 w 994"/>
                <a:gd name="T11" fmla="*/ 1 h 620"/>
                <a:gd name="T12" fmla="*/ 0 w 994"/>
                <a:gd name="T13" fmla="*/ 1 h 620"/>
                <a:gd name="T14" fmla="*/ 0 w 994"/>
                <a:gd name="T15" fmla="*/ 1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25">
              <a:extLst>
                <a:ext uri="{FF2B5EF4-FFF2-40B4-BE49-F238E27FC236}">
                  <a16:creationId xmlns:a16="http://schemas.microsoft.com/office/drawing/2014/main" id="{75F46B8A-D64A-4A2E-B705-5CE20C2A5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6" y="1221"/>
              <a:ext cx="50" cy="288"/>
            </a:xfrm>
            <a:custGeom>
              <a:avLst/>
              <a:gdLst>
                <a:gd name="T0" fmla="*/ 0 w 74"/>
                <a:gd name="T1" fmla="*/ 1 h 430"/>
                <a:gd name="T2" fmla="*/ 0 w 74"/>
                <a:gd name="T3" fmla="*/ 0 h 430"/>
                <a:gd name="T4" fmla="*/ 1 w 74"/>
                <a:gd name="T5" fmla="*/ 0 h 430"/>
                <a:gd name="T6" fmla="*/ 1 w 74"/>
                <a:gd name="T7" fmla="*/ 1 h 430"/>
                <a:gd name="T8" fmla="*/ 0 w 74"/>
                <a:gd name="T9" fmla="*/ 1 h 430"/>
                <a:gd name="T10" fmla="*/ 0 w 74"/>
                <a:gd name="T11" fmla="*/ 1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26">
              <a:extLst>
                <a:ext uri="{FF2B5EF4-FFF2-40B4-BE49-F238E27FC236}">
                  <a16:creationId xmlns:a16="http://schemas.microsoft.com/office/drawing/2014/main" id="{CBA4504C-0017-4F9F-89E1-ACD634E81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1308"/>
              <a:ext cx="204" cy="52"/>
            </a:xfrm>
            <a:custGeom>
              <a:avLst/>
              <a:gdLst>
                <a:gd name="T0" fmla="*/ 0 w 306"/>
                <a:gd name="T1" fmla="*/ 0 h 77"/>
                <a:gd name="T2" fmla="*/ 1 w 306"/>
                <a:gd name="T3" fmla="*/ 0 h 77"/>
                <a:gd name="T4" fmla="*/ 1 w 306"/>
                <a:gd name="T5" fmla="*/ 1 h 77"/>
                <a:gd name="T6" fmla="*/ 0 w 306"/>
                <a:gd name="T7" fmla="*/ 1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99" name="Group 27">
              <a:extLst>
                <a:ext uri="{FF2B5EF4-FFF2-40B4-BE49-F238E27FC236}">
                  <a16:creationId xmlns:a16="http://schemas.microsoft.com/office/drawing/2014/main" id="{888331B0-026A-461C-996D-76956F4887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8" y="3236"/>
              <a:ext cx="2341" cy="593"/>
              <a:chOff x="1835" y="2692"/>
              <a:chExt cx="1400" cy="354"/>
            </a:xfrm>
          </p:grpSpPr>
          <p:pic>
            <p:nvPicPr>
              <p:cNvPr id="3101" name="Picture 28" descr="彩虹1">
                <a:extLst>
                  <a:ext uri="{FF2B5EF4-FFF2-40B4-BE49-F238E27FC236}">
                    <a16:creationId xmlns:a16="http://schemas.microsoft.com/office/drawing/2014/main" id="{35219322-DBAB-4E09-AADC-8AC169FF270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29" descr="家1">
                <a:extLst>
                  <a:ext uri="{FF2B5EF4-FFF2-40B4-BE49-F238E27FC236}">
                    <a16:creationId xmlns:a16="http://schemas.microsoft.com/office/drawing/2014/main" id="{23F1D2B0-2C9D-493C-B90A-49828E7F3B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00" name="Freeform 30">
              <a:extLst>
                <a:ext uri="{FF2B5EF4-FFF2-40B4-BE49-F238E27FC236}">
                  <a16:creationId xmlns:a16="http://schemas.microsoft.com/office/drawing/2014/main" id="{D803FEEE-BB64-43CC-B83E-AEDBE8DC5A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9" y="2716"/>
              <a:ext cx="1204" cy="523"/>
            </a:xfrm>
            <a:custGeom>
              <a:avLst/>
              <a:gdLst>
                <a:gd name="T0" fmla="*/ 3 w 1430"/>
                <a:gd name="T1" fmla="*/ 3 h 619"/>
                <a:gd name="T2" fmla="*/ 3 w 1430"/>
                <a:gd name="T3" fmla="*/ 3 h 619"/>
                <a:gd name="T4" fmla="*/ 3 w 1430"/>
                <a:gd name="T5" fmla="*/ 3 h 619"/>
                <a:gd name="T6" fmla="*/ 3 w 1430"/>
                <a:gd name="T7" fmla="*/ 0 h 619"/>
                <a:gd name="T8" fmla="*/ 3 w 1430"/>
                <a:gd name="T9" fmla="*/ 3 h 619"/>
                <a:gd name="T10" fmla="*/ 3 w 1430"/>
                <a:gd name="T11" fmla="*/ 3 h 619"/>
                <a:gd name="T12" fmla="*/ 3 w 1430"/>
                <a:gd name="T13" fmla="*/ 3 h 619"/>
                <a:gd name="T14" fmla="*/ 3 w 1430"/>
                <a:gd name="T15" fmla="*/ 3 h 619"/>
                <a:gd name="T16" fmla="*/ 3 w 1430"/>
                <a:gd name="T17" fmla="*/ 3 h 619"/>
                <a:gd name="T18" fmla="*/ 3 w 1430"/>
                <a:gd name="T19" fmla="*/ 3 h 619"/>
                <a:gd name="T20" fmla="*/ 3 w 1430"/>
                <a:gd name="T21" fmla="*/ 3 h 619"/>
                <a:gd name="T22" fmla="*/ 3 w 1430"/>
                <a:gd name="T23" fmla="*/ 3 h 619"/>
                <a:gd name="T24" fmla="*/ 3 w 1430"/>
                <a:gd name="T25" fmla="*/ 3 h 619"/>
                <a:gd name="T26" fmla="*/ 3 w 1430"/>
                <a:gd name="T27" fmla="*/ 3 h 619"/>
                <a:gd name="T28" fmla="*/ 3 w 1430"/>
                <a:gd name="T29" fmla="*/ 3 h 619"/>
                <a:gd name="T30" fmla="*/ 3 w 1430"/>
                <a:gd name="T31" fmla="*/ 3 h 619"/>
                <a:gd name="T32" fmla="*/ 3 w 1430"/>
                <a:gd name="T33" fmla="*/ 3 h 619"/>
                <a:gd name="T34" fmla="*/ 3 w 1430"/>
                <a:gd name="T35" fmla="*/ 3 h 619"/>
                <a:gd name="T36" fmla="*/ 3 w 1430"/>
                <a:gd name="T37" fmla="*/ 3 h 619"/>
                <a:gd name="T38" fmla="*/ 3 w 1430"/>
                <a:gd name="T39" fmla="*/ 3 h 619"/>
                <a:gd name="T40" fmla="*/ 3 w 1430"/>
                <a:gd name="T41" fmla="*/ 3 h 619"/>
                <a:gd name="T42" fmla="*/ 3 w 1430"/>
                <a:gd name="T43" fmla="*/ 3 h 619"/>
                <a:gd name="T44" fmla="*/ 3 w 1430"/>
                <a:gd name="T45" fmla="*/ 3 h 619"/>
                <a:gd name="T46" fmla="*/ 3 w 1430"/>
                <a:gd name="T47" fmla="*/ 3 h 619"/>
                <a:gd name="T48" fmla="*/ 3 w 1430"/>
                <a:gd name="T49" fmla="*/ 3 h 619"/>
                <a:gd name="T50" fmla="*/ 3 w 1430"/>
                <a:gd name="T51" fmla="*/ 3 h 619"/>
                <a:gd name="T52" fmla="*/ 3 w 1430"/>
                <a:gd name="T53" fmla="*/ 3 h 619"/>
                <a:gd name="T54" fmla="*/ 3 w 1430"/>
                <a:gd name="T55" fmla="*/ 3 h 619"/>
                <a:gd name="T56" fmla="*/ 3 w 1430"/>
                <a:gd name="T57" fmla="*/ 3 h 619"/>
                <a:gd name="T58" fmla="*/ 3 w 1430"/>
                <a:gd name="T59" fmla="*/ 3 h 619"/>
                <a:gd name="T60" fmla="*/ 3 w 1430"/>
                <a:gd name="T61" fmla="*/ 3 h 619"/>
                <a:gd name="T62" fmla="*/ 3 w 1430"/>
                <a:gd name="T63" fmla="*/ 3 h 619"/>
                <a:gd name="T64" fmla="*/ 3 w 1430"/>
                <a:gd name="T65" fmla="*/ 3 h 619"/>
                <a:gd name="T66" fmla="*/ 3 w 1430"/>
                <a:gd name="T67" fmla="*/ 3 h 619"/>
                <a:gd name="T68" fmla="*/ 3 w 1430"/>
                <a:gd name="T69" fmla="*/ 3 h 619"/>
                <a:gd name="T70" fmla="*/ 3 w 1430"/>
                <a:gd name="T71" fmla="*/ 3 h 619"/>
                <a:gd name="T72" fmla="*/ 3 w 1430"/>
                <a:gd name="T73" fmla="*/ 3 h 619"/>
                <a:gd name="T74" fmla="*/ 3 w 1430"/>
                <a:gd name="T75" fmla="*/ 3 h 619"/>
                <a:gd name="T76" fmla="*/ 3 w 1430"/>
                <a:gd name="T77" fmla="*/ 3 h 619"/>
                <a:gd name="T78" fmla="*/ 3 w 1430"/>
                <a:gd name="T79" fmla="*/ 3 h 619"/>
                <a:gd name="T80" fmla="*/ 3 w 1430"/>
                <a:gd name="T81" fmla="*/ 3 h 619"/>
                <a:gd name="T82" fmla="*/ 3 w 1430"/>
                <a:gd name="T83" fmla="*/ 3 h 619"/>
                <a:gd name="T84" fmla="*/ 3 w 1430"/>
                <a:gd name="T85" fmla="*/ 3 h 619"/>
                <a:gd name="T86" fmla="*/ 3 w 1430"/>
                <a:gd name="T87" fmla="*/ 3 h 619"/>
                <a:gd name="T88" fmla="*/ 3 w 1430"/>
                <a:gd name="T89" fmla="*/ 3 h 619"/>
                <a:gd name="T90" fmla="*/ 3 w 1430"/>
                <a:gd name="T91" fmla="*/ 3 h 619"/>
                <a:gd name="T92" fmla="*/ 3 w 1430"/>
                <a:gd name="T93" fmla="*/ 3 h 619"/>
                <a:gd name="T94" fmla="*/ 3 w 1430"/>
                <a:gd name="T95" fmla="*/ 3 h 619"/>
                <a:gd name="T96" fmla="*/ 3 w 1430"/>
                <a:gd name="T97" fmla="*/ 3 h 619"/>
                <a:gd name="T98" fmla="*/ 3 w 1430"/>
                <a:gd name="T99" fmla="*/ 3 h 619"/>
                <a:gd name="T100" fmla="*/ 3 w 1430"/>
                <a:gd name="T101" fmla="*/ 3 h 619"/>
                <a:gd name="T102" fmla="*/ 3 w 1430"/>
                <a:gd name="T103" fmla="*/ 3 h 619"/>
                <a:gd name="T104" fmla="*/ 2 w 1430"/>
                <a:gd name="T105" fmla="*/ 3 h 619"/>
                <a:gd name="T106" fmla="*/ 3 w 1430"/>
                <a:gd name="T107" fmla="*/ 3 h 619"/>
                <a:gd name="T108" fmla="*/ 3 w 1430"/>
                <a:gd name="T109" fmla="*/ 3 h 619"/>
                <a:gd name="T110" fmla="*/ 3 w 1430"/>
                <a:gd name="T111" fmla="*/ 3 h 619"/>
                <a:gd name="T112" fmla="*/ 3 w 1430"/>
                <a:gd name="T113" fmla="*/ 3 h 619"/>
                <a:gd name="T114" fmla="*/ 3 w 1430"/>
                <a:gd name="T115" fmla="*/ 3 h 619"/>
                <a:gd name="T116" fmla="*/ 3 w 1430"/>
                <a:gd name="T117" fmla="*/ 3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BD83B461-23E3-4BDC-B317-9CB028650013}"/>
              </a:ext>
            </a:extLst>
          </p:cNvPr>
          <p:cNvSpPr/>
          <p:nvPr/>
        </p:nvSpPr>
        <p:spPr>
          <a:xfrm>
            <a:off x="755576" y="3501008"/>
            <a:ext cx="7992888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CN" altLang="en-US" sz="8800" b="1" spc="15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真广标" pitchFamily="49" charset="-122"/>
                <a:ea typeface="汉真广标" pitchFamily="49" charset="-122"/>
                <a:cs typeface="Arial" charset="0"/>
              </a:rPr>
              <a:t>成长与团契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6615658-E136-4D3E-AA6A-E0D6B1AD7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字义分辨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EB98C70-6475-456C-ABBC-3D1A1F8FE4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团契所指：</a:t>
            </a: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亲密</a:t>
            </a: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与情谊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交流与交往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分享与互助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参与和贡献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6A7C0B-8BE8-454E-ABA0-FF08C1BE053E}"/>
              </a:ext>
            </a:extLst>
          </p:cNvPr>
          <p:cNvSpPr/>
          <p:nvPr/>
        </p:nvSpPr>
        <p:spPr>
          <a:xfrm>
            <a:off x="323850" y="2708920"/>
            <a:ext cx="5688310" cy="1944216"/>
          </a:xfrm>
          <a:prstGeom prst="rect">
            <a:avLst/>
          </a:prstGeom>
          <a:noFill/>
          <a:ln w="762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8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459C91F6-2D52-47CF-93EC-C93478DAF0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圣俗须分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0E17E7CA-74D2-4B02-9854-077C321098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80853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原文直译：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约一</a:t>
            </a:r>
            <a:r>
              <a:rPr lang="en-US" altLang="zh-CN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1:3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我们所看见和所听见的也传告给你们，为使你们也与我们有团契。</a:t>
            </a:r>
            <a:r>
              <a:rPr lang="zh-CN" alt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而我们的团契</a:t>
            </a:r>
            <a:r>
              <a:rPr lang="en-US" altLang="zh-CN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(</a:t>
            </a:r>
            <a:r>
              <a:rPr lang="zh-CN" alt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就是</a:t>
            </a:r>
            <a:r>
              <a:rPr lang="en-US" altLang="zh-CN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)</a:t>
            </a:r>
            <a:r>
              <a:rPr lang="zh-CN" alt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与父 并他儿子耶稣基督一起。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endParaRPr lang="zh-CN" altLang="en-US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18A681-C70E-4FE2-90EC-AB8B907FF241}"/>
              </a:ext>
            </a:extLst>
          </p:cNvPr>
          <p:cNvSpPr/>
          <p:nvPr/>
        </p:nvSpPr>
        <p:spPr>
          <a:xfrm>
            <a:off x="971600" y="3212976"/>
            <a:ext cx="7488832" cy="2725543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843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有神同在</a:t>
            </a:r>
            <a:endParaRPr lang="en-US" altLang="zh-CN" sz="6600" b="1" spc="600" dirty="0">
              <a:ln w="1905"/>
              <a:solidFill>
                <a:srgbClr val="843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Rectangle 3">
            <a:extLst>
              <a:ext uri="{FF2B5EF4-FFF2-40B4-BE49-F238E27FC236}">
                <a16:creationId xmlns:a16="http://schemas.microsoft.com/office/drawing/2014/main" id="{0E17E7CA-74D2-4B02-9854-077C321098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6632"/>
            <a:ext cx="8496300" cy="2592288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约一</a:t>
            </a:r>
            <a:r>
              <a:rPr lang="en-US" altLang="zh-CN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1:1 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论到从起初原有的生命之道，就是我们所听见，所看见，亲眼看过，亲手摸过的。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FF166A-0A63-4953-9679-3C7038062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56992"/>
            <a:ext cx="8496300" cy="480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约一</a:t>
            </a:r>
            <a:r>
              <a:rPr lang="en-US" altLang="zh-CN" sz="48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1:3 </a:t>
            </a:r>
            <a:r>
              <a:rPr lang="zh-CN" altLang="en-US" sz="4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我们将所看见、所听见的传给你们，使你们与我们相交。我们乃是与父并他儿子耶稣基督相交的。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C82476D-EA37-459D-9C11-9878AADB6C79}"/>
              </a:ext>
            </a:extLst>
          </p:cNvPr>
          <p:cNvSpPr/>
          <p:nvPr/>
        </p:nvSpPr>
        <p:spPr>
          <a:xfrm>
            <a:off x="971600" y="1844824"/>
            <a:ext cx="7488832" cy="2725543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843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生命之道</a:t>
            </a:r>
            <a:endParaRPr lang="en-US" altLang="zh-CN" sz="6600" b="1" spc="600" dirty="0">
              <a:ln w="1905"/>
              <a:solidFill>
                <a:srgbClr val="843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Rectangle 3">
            <a:extLst>
              <a:ext uri="{FF2B5EF4-FFF2-40B4-BE49-F238E27FC236}">
                <a16:creationId xmlns:a16="http://schemas.microsoft.com/office/drawing/2014/main" id="{0E17E7CA-74D2-4B02-9854-077C321098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6792"/>
            <a:ext cx="8496300" cy="3368378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约一</a:t>
            </a:r>
            <a:r>
              <a:rPr lang="en-US" altLang="zh-CN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1:4 </a:t>
            </a: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我们将这些话写给你们，使你们（有古卷作“我们”）的喜乐充足。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F9D275-44C3-4ACA-AD66-447BA09F1D96}"/>
              </a:ext>
            </a:extLst>
          </p:cNvPr>
          <p:cNvSpPr/>
          <p:nvPr/>
        </p:nvSpPr>
        <p:spPr>
          <a:xfrm>
            <a:off x="827584" y="1844824"/>
            <a:ext cx="7488832" cy="2725543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843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喜乐充满</a:t>
            </a:r>
            <a:endParaRPr lang="en-US" altLang="zh-CN" sz="6600" b="1" spc="600" dirty="0">
              <a:ln w="1905"/>
              <a:solidFill>
                <a:srgbClr val="8439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27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6615658-E136-4D3E-AA6A-E0D6B1AD7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何为</a:t>
            </a:r>
            <a:r>
              <a:rPr lang="zh-CN" altLang="en-US" sz="8000" b="1" spc="2400" dirty="0">
                <a:solidFill>
                  <a:srgbClr val="8439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团契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EB98C70-6475-456C-ABBC-3D1A1F8FE4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640638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特指与特质：</a:t>
            </a:r>
          </a:p>
          <a:p>
            <a:pPr marL="452438" lvl="1" indent="0">
              <a:spcBef>
                <a:spcPts val="0"/>
              </a:spcBef>
              <a:buClr>
                <a:srgbClr val="0000FF"/>
              </a:buClr>
              <a:buSzPct val="70000"/>
              <a:buNone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有神的同在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452438" lvl="1" indent="0">
              <a:spcBef>
                <a:spcPts val="0"/>
              </a:spcBef>
              <a:buClr>
                <a:srgbClr val="0000FF"/>
              </a:buClr>
              <a:buSzPct val="70000"/>
              <a:buNone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谈生命之道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452438" lvl="1" indent="0">
              <a:spcBef>
                <a:spcPts val="0"/>
              </a:spcBef>
              <a:buClr>
                <a:srgbClr val="0000FF"/>
              </a:buClr>
              <a:buSzPct val="70000"/>
              <a:buNone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享圣徒密契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  <a:p>
            <a:pPr marL="452438" lvl="1" indent="0">
              <a:spcBef>
                <a:spcPts val="0"/>
              </a:spcBef>
              <a:buClr>
                <a:srgbClr val="0000FF"/>
              </a:buClr>
              <a:buSzPct val="70000"/>
              <a:buNone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达喜乐充满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7E2987-C8C1-4A72-A91B-0CBC52894D07}"/>
              </a:ext>
            </a:extLst>
          </p:cNvPr>
          <p:cNvSpPr/>
          <p:nvPr/>
        </p:nvSpPr>
        <p:spPr>
          <a:xfrm rot="5400000">
            <a:off x="4247951" y="2961234"/>
            <a:ext cx="5040585" cy="2232248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超凡脱俗</a:t>
            </a:r>
          </a:p>
        </p:txBody>
      </p:sp>
    </p:spTree>
    <p:extLst>
      <p:ext uri="{BB962C8B-B14F-4D97-AF65-F5344CB8AC3E}">
        <p14:creationId xmlns:p14="http://schemas.microsoft.com/office/powerpoint/2010/main" val="70209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6615658-E136-4D3E-AA6A-E0D6B1AD7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针对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EB98C70-6475-456C-ABBC-3D1A1F8FE4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信徒罪态：</a:t>
            </a: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不明神的同在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缺乏生命之道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未享圣徒密契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喜乐没有充满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2E4724-A460-4205-851E-A54C7D4F8516}"/>
              </a:ext>
            </a:extLst>
          </p:cNvPr>
          <p:cNvSpPr/>
          <p:nvPr/>
        </p:nvSpPr>
        <p:spPr>
          <a:xfrm rot="5400000">
            <a:off x="4968031" y="2837352"/>
            <a:ext cx="5040585" cy="2232248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懵懂无知</a:t>
            </a:r>
          </a:p>
        </p:txBody>
      </p:sp>
    </p:spTree>
    <p:extLst>
      <p:ext uri="{BB962C8B-B14F-4D97-AF65-F5344CB8AC3E}">
        <p14:creationId xmlns:p14="http://schemas.microsoft.com/office/powerpoint/2010/main" val="1043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246458E-2689-4701-B935-5583AD3F4302}"/>
              </a:ext>
            </a:extLst>
          </p:cNvPr>
          <p:cNvSpPr/>
          <p:nvPr/>
        </p:nvSpPr>
        <p:spPr>
          <a:xfrm>
            <a:off x="1324506" y="37489"/>
            <a:ext cx="6783018" cy="6783018"/>
          </a:xfrm>
          <a:prstGeom prst="ellipse">
            <a:avLst/>
          </a:prstGeom>
          <a:solidFill>
            <a:srgbClr val="C39BE1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00206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F8E3AAA-4DBF-46A1-8E27-5CB1A435163F}"/>
              </a:ext>
            </a:extLst>
          </p:cNvPr>
          <p:cNvSpPr/>
          <p:nvPr/>
        </p:nvSpPr>
        <p:spPr>
          <a:xfrm>
            <a:off x="2606840" y="1319823"/>
            <a:ext cx="4218351" cy="4218351"/>
          </a:xfrm>
          <a:prstGeom prst="ellipse">
            <a:avLst/>
          </a:prstGeom>
          <a:solidFill>
            <a:srgbClr val="914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24434ED-7B34-4720-BC6E-435ECBEAD47C}"/>
              </a:ext>
            </a:extLst>
          </p:cNvPr>
          <p:cNvSpPr/>
          <p:nvPr/>
        </p:nvSpPr>
        <p:spPr>
          <a:xfrm>
            <a:off x="3635896" y="2347379"/>
            <a:ext cx="2163241" cy="2163241"/>
          </a:xfrm>
          <a:prstGeom prst="ellipse">
            <a:avLst/>
          </a:prstGeom>
          <a:solidFill>
            <a:srgbClr val="5D28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00FF00"/>
                </a:solidFill>
                <a:latin typeface="+mn-ea"/>
              </a:rPr>
              <a:t>共同物</a:t>
            </a:r>
            <a:endParaRPr lang="en-SG" sz="3200" dirty="0">
              <a:solidFill>
                <a:srgbClr val="00FF00"/>
              </a:solidFill>
              <a:latin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7A68C0-77A1-4EBF-BB14-551EB128D8BC}"/>
              </a:ext>
            </a:extLst>
          </p:cNvPr>
          <p:cNvSpPr txBox="1"/>
          <p:nvPr/>
        </p:nvSpPr>
        <p:spPr>
          <a:xfrm>
            <a:off x="3368670" y="1781691"/>
            <a:ext cx="310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FF00"/>
                </a:solidFill>
                <a:latin typeface="+mn-ea"/>
                <a:ea typeface="+mn-ea"/>
              </a:rPr>
              <a:t>圣徒（共享者）</a:t>
            </a:r>
            <a:endParaRPr lang="en-GB" sz="3200" b="1" dirty="0">
              <a:solidFill>
                <a:srgbClr val="00FF00"/>
              </a:solidFill>
              <a:latin typeface="+mn-ea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FE3995-D953-45C5-9E75-12BD3E86AB99}"/>
              </a:ext>
            </a:extLst>
          </p:cNvPr>
          <p:cNvSpPr txBox="1"/>
          <p:nvPr/>
        </p:nvSpPr>
        <p:spPr>
          <a:xfrm>
            <a:off x="2871226" y="322510"/>
            <a:ext cx="3933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FF00"/>
                </a:solidFill>
                <a:latin typeface="+mn-ea"/>
                <a:ea typeface="+mn-ea"/>
              </a:rPr>
              <a:t>团契（状态与表现）</a:t>
            </a:r>
            <a:endParaRPr lang="en-GB" sz="3200" dirty="0">
              <a:solidFill>
                <a:srgbClr val="00FF00"/>
              </a:solidFill>
              <a:latin typeface="+mn-ea"/>
              <a:ea typeface="+mn-e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A233B3-FE30-4991-83E1-93ACCF074218}"/>
              </a:ext>
            </a:extLst>
          </p:cNvPr>
          <p:cNvSpPr/>
          <p:nvPr/>
        </p:nvSpPr>
        <p:spPr>
          <a:xfrm>
            <a:off x="4111522" y="3789040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koinos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E3633F-9EDC-46C6-81AE-C52AC4C55793}"/>
              </a:ext>
            </a:extLst>
          </p:cNvPr>
          <p:cNvSpPr/>
          <p:nvPr/>
        </p:nvSpPr>
        <p:spPr>
          <a:xfrm>
            <a:off x="3985172" y="4839543"/>
            <a:ext cx="1609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koinonos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991D15-0103-4B69-9DAC-B26A9F2F9D37}"/>
              </a:ext>
            </a:extLst>
          </p:cNvPr>
          <p:cNvSpPr/>
          <p:nvPr/>
        </p:nvSpPr>
        <p:spPr>
          <a:xfrm>
            <a:off x="4027652" y="6279703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koinonia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4F9E77-BEAB-469E-AB4E-BAC0DB795841}"/>
              </a:ext>
            </a:extLst>
          </p:cNvPr>
          <p:cNvSpPr txBox="1"/>
          <p:nvPr/>
        </p:nvSpPr>
        <p:spPr>
          <a:xfrm>
            <a:off x="2374276" y="1249596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亲密关系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536671-6820-41E2-9A9F-DD2BDF35F467}"/>
              </a:ext>
            </a:extLst>
          </p:cNvPr>
          <p:cNvSpPr txBox="1"/>
          <p:nvPr/>
        </p:nvSpPr>
        <p:spPr>
          <a:xfrm>
            <a:off x="2158252" y="4980904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交流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A6AB6D-6CFA-4B47-B1E5-A0724FC591F6}"/>
              </a:ext>
            </a:extLst>
          </p:cNvPr>
          <p:cNvSpPr txBox="1"/>
          <p:nvPr/>
        </p:nvSpPr>
        <p:spPr>
          <a:xfrm>
            <a:off x="6369064" y="1539033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参与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28D6E7-2439-400A-B46F-5166123D9FB9}"/>
              </a:ext>
            </a:extLst>
          </p:cNvPr>
          <p:cNvSpPr txBox="1"/>
          <p:nvPr/>
        </p:nvSpPr>
        <p:spPr>
          <a:xfrm>
            <a:off x="5912937" y="980728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贡献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591A7A-99A8-4186-B731-1F35DBC766E6}"/>
              </a:ext>
            </a:extLst>
          </p:cNvPr>
          <p:cNvSpPr txBox="1"/>
          <p:nvPr/>
        </p:nvSpPr>
        <p:spPr>
          <a:xfrm>
            <a:off x="6391492" y="4824251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礼物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D6A67E-820C-407C-A03A-B6F149AC786F}"/>
              </a:ext>
            </a:extLst>
          </p:cNvPr>
          <p:cNvSpPr txBox="1"/>
          <p:nvPr/>
        </p:nvSpPr>
        <p:spPr>
          <a:xfrm>
            <a:off x="5411513" y="5305992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宽宏大量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76974E-E312-443F-A807-14A49D1FAB54}"/>
              </a:ext>
            </a:extLst>
          </p:cNvPr>
          <p:cNvSpPr txBox="1"/>
          <p:nvPr/>
        </p:nvSpPr>
        <p:spPr>
          <a:xfrm>
            <a:off x="1942228" y="1681644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同胞情谊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E504A0-7E05-4AA6-A5CB-B64FB4A753DD}"/>
              </a:ext>
            </a:extLst>
          </p:cNvPr>
          <p:cNvSpPr txBox="1"/>
          <p:nvPr/>
        </p:nvSpPr>
        <p:spPr>
          <a:xfrm>
            <a:off x="6630381" y="4307864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分享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7176A6-8127-4470-A997-F1686544BEED}"/>
              </a:ext>
            </a:extLst>
          </p:cNvPr>
          <p:cNvSpPr txBox="1"/>
          <p:nvPr/>
        </p:nvSpPr>
        <p:spPr>
          <a:xfrm>
            <a:off x="1825252" y="4395745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交往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5" name="Arrow: Circular 24">
            <a:extLst>
              <a:ext uri="{FF2B5EF4-FFF2-40B4-BE49-F238E27FC236}">
                <a16:creationId xmlns:a16="http://schemas.microsoft.com/office/drawing/2014/main" id="{4B06F7C7-4566-4C51-AB72-5C0FF10BA97B}"/>
              </a:ext>
            </a:extLst>
          </p:cNvPr>
          <p:cNvSpPr/>
          <p:nvPr/>
        </p:nvSpPr>
        <p:spPr>
          <a:xfrm rot="16818563" flipH="1">
            <a:off x="821250" y="1834473"/>
            <a:ext cx="3803895" cy="2163240"/>
          </a:xfrm>
          <a:prstGeom prst="circularArrow">
            <a:avLst>
              <a:gd name="adj1" fmla="val 6773"/>
              <a:gd name="adj2" fmla="val 588011"/>
              <a:gd name="adj3" fmla="val 20439649"/>
              <a:gd name="adj4" fmla="val 13829822"/>
              <a:gd name="adj5" fmla="val 15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Arrow: Circular 26">
            <a:extLst>
              <a:ext uri="{FF2B5EF4-FFF2-40B4-BE49-F238E27FC236}">
                <a16:creationId xmlns:a16="http://schemas.microsoft.com/office/drawing/2014/main" id="{697A03D3-28C3-4D46-AD8B-F5AE5197CB4C}"/>
              </a:ext>
            </a:extLst>
          </p:cNvPr>
          <p:cNvSpPr/>
          <p:nvPr/>
        </p:nvSpPr>
        <p:spPr>
          <a:xfrm rot="11753721" flipH="1">
            <a:off x="2253482" y="4188113"/>
            <a:ext cx="3803895" cy="2163240"/>
          </a:xfrm>
          <a:prstGeom prst="circularArrow">
            <a:avLst>
              <a:gd name="adj1" fmla="val 6773"/>
              <a:gd name="adj2" fmla="val 588011"/>
              <a:gd name="adj3" fmla="val 20439649"/>
              <a:gd name="adj4" fmla="val 13829822"/>
              <a:gd name="adj5" fmla="val 15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Arrow: Circular 27">
            <a:extLst>
              <a:ext uri="{FF2B5EF4-FFF2-40B4-BE49-F238E27FC236}">
                <a16:creationId xmlns:a16="http://schemas.microsoft.com/office/drawing/2014/main" id="{C36B0AFE-C72C-4FFD-A3DF-FC0FBDA7FD42}"/>
              </a:ext>
            </a:extLst>
          </p:cNvPr>
          <p:cNvSpPr/>
          <p:nvPr/>
        </p:nvSpPr>
        <p:spPr>
          <a:xfrm rot="5957658" flipH="1">
            <a:off x="4721932" y="2509079"/>
            <a:ext cx="3803895" cy="2163240"/>
          </a:xfrm>
          <a:prstGeom prst="circularArrow">
            <a:avLst>
              <a:gd name="adj1" fmla="val 6773"/>
              <a:gd name="adj2" fmla="val 588011"/>
              <a:gd name="adj3" fmla="val 20439649"/>
              <a:gd name="adj4" fmla="val 13829822"/>
              <a:gd name="adj5" fmla="val 15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CA59B8DB-9BEB-486F-8932-C5F15A077A74}"/>
              </a:ext>
            </a:extLst>
          </p:cNvPr>
          <p:cNvSpPr/>
          <p:nvPr/>
        </p:nvSpPr>
        <p:spPr>
          <a:xfrm rot="711366" flipH="1">
            <a:off x="3241481" y="682047"/>
            <a:ext cx="3803895" cy="2163240"/>
          </a:xfrm>
          <a:prstGeom prst="circularArrow">
            <a:avLst>
              <a:gd name="adj1" fmla="val 6773"/>
              <a:gd name="adj2" fmla="val 588011"/>
              <a:gd name="adj3" fmla="val 20439649"/>
              <a:gd name="adj4" fmla="val 13829822"/>
              <a:gd name="adj5" fmla="val 15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96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ACB1F13F-6653-49B5-B2E6-F7BB5D8B9F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追本溯源</a:t>
            </a: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3CE66F0F-639D-4779-8044-6DB355200C8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6300" cy="504031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Tx/>
              <a:buNone/>
              <a:defRPr/>
            </a:pPr>
            <a:r>
              <a:rPr lang="zh-CN" alt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弗 </a:t>
            </a:r>
            <a:r>
              <a:rPr lang="en-US" altLang="zh-CN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4:3-6</a:t>
            </a:r>
            <a:r>
              <a:rPr lang="zh-CN" altLang="en-US" sz="4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en-GB" altLang="zh-CN" sz="4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…</a:t>
            </a:r>
            <a:r>
              <a:rPr lang="zh-CN" altLang="en-US" sz="4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竭力保守圣灵所赐合而为一的心。身体只有一个，圣灵只有一个，正如你们蒙召，同有一个指望；一主，一信，一洗，一神，就是众人的父，超乎众人之上，贯乎众人之中，也住在众人之内。</a:t>
            </a:r>
          </a:p>
        </p:txBody>
      </p:sp>
    </p:spTree>
    <p:extLst>
      <p:ext uri="{BB962C8B-B14F-4D97-AF65-F5344CB8AC3E}">
        <p14:creationId xmlns:p14="http://schemas.microsoft.com/office/powerpoint/2010/main" val="994245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6615658-E136-4D3E-AA6A-E0D6B1AD7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共同之质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EB98C70-6475-456C-ABBC-3D1A1F8FE4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共同之处（</a:t>
            </a:r>
            <a:r>
              <a:rPr lang="en-GB" altLang="zh-CN" sz="6000" b="1" dirty="0" err="1">
                <a:solidFill>
                  <a:srgbClr val="8439B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koinos</a:t>
            </a: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）：</a:t>
            </a: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一体，一灵，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一望，一主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一信，一洗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一（父）神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A67F7D-E6EB-4615-A887-C58A5F50E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776" y="2636912"/>
            <a:ext cx="2816374" cy="404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空间</a:t>
            </a:r>
            <a:endParaRPr lang="en-GB" altLang="zh-CN" sz="6000" b="1" i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时间</a:t>
            </a:r>
            <a:endParaRPr lang="en-GB" altLang="zh-CN" sz="6000" b="1" i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状态</a:t>
            </a:r>
            <a:endParaRPr lang="en-GB" altLang="zh-CN" sz="6000" b="1" i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经历</a:t>
            </a:r>
            <a:endParaRPr lang="en-GB" altLang="zh-CN" sz="6000" b="1" i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GB" altLang="zh-CN" sz="6000" b="1" i="1" kern="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31ACFC-A1F8-4761-9CE2-8E51BA3D718A}"/>
              </a:ext>
            </a:extLst>
          </p:cNvPr>
          <p:cNvSpPr/>
          <p:nvPr/>
        </p:nvSpPr>
        <p:spPr>
          <a:xfrm>
            <a:off x="395536" y="2708920"/>
            <a:ext cx="8280920" cy="3589639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全方位打结</a:t>
            </a:r>
            <a:endParaRPr lang="en-US" altLang="zh-CN" sz="6600" b="1" spc="6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3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0F0554AD-4116-413F-B467-7078FB5D1EC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成长与团契</a:t>
            </a:r>
            <a:endParaRPr lang="zh-CN" altLang="en-US" sz="8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1961DBAD-0991-4720-AD15-7B927035A74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何为</a:t>
            </a:r>
            <a:r>
              <a:rPr lang="zh-CN" altLang="en-US" sz="6600" b="1" dirty="0">
                <a:solidFill>
                  <a:srgbClr val="8439B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共享者</a:t>
            </a: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？</a:t>
            </a: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三一之契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一体难离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共同状态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相同经历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D0A610F-FFBF-4FB9-A0E2-B9F200EB7402}"/>
              </a:ext>
            </a:extLst>
          </p:cNvPr>
          <p:cNvSpPr/>
          <p:nvPr/>
        </p:nvSpPr>
        <p:spPr>
          <a:xfrm rot="5400000">
            <a:off x="3235138" y="3244269"/>
            <a:ext cx="5338019" cy="1656184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基督的身体</a:t>
            </a:r>
            <a:endParaRPr lang="en-US" altLang="zh-CN" sz="6600" b="1" spc="6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+mn-ea"/>
              <a:cs typeface="Arial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40FBCAA-A212-4BBF-8DBB-247E8C874DEE}"/>
              </a:ext>
            </a:extLst>
          </p:cNvPr>
          <p:cNvSpPr/>
          <p:nvPr/>
        </p:nvSpPr>
        <p:spPr>
          <a:xfrm rot="5400000">
            <a:off x="5508091" y="3140957"/>
            <a:ext cx="4896570" cy="1872208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互为肢体</a:t>
            </a:r>
            <a:endParaRPr lang="en-US" altLang="zh-CN" sz="6600" b="1" spc="6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96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459C91F6-2D52-47CF-93EC-C93478DAF0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成长与团契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0E17E7CA-74D2-4B02-9854-077C321098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80853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核心经节：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约一</a:t>
            </a:r>
            <a:r>
              <a:rPr lang="en-US" altLang="zh-CN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1:3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我们将所看见、所听见的传给你们，使你们与我们</a:t>
            </a:r>
            <a:r>
              <a:rPr lang="zh-CN" alt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相交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。我们乃是与父并他儿子耶稣基督</a:t>
            </a:r>
            <a:r>
              <a:rPr lang="zh-CN" alt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相交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的。 </a:t>
            </a:r>
          </a:p>
        </p:txBody>
      </p:sp>
    </p:spTree>
    <p:extLst>
      <p:ext uri="{BB962C8B-B14F-4D97-AF65-F5344CB8AC3E}">
        <p14:creationId xmlns:p14="http://schemas.microsoft.com/office/powerpoint/2010/main" val="253225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Image result for human body">
            <a:extLst>
              <a:ext uri="{FF2B5EF4-FFF2-40B4-BE49-F238E27FC236}">
                <a16:creationId xmlns:a16="http://schemas.microsoft.com/office/drawing/2014/main" id="{755FF74D-2FFC-4C64-BF15-5B17D85B6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0"/>
            <a:ext cx="6262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24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6615658-E136-4D3E-AA6A-E0D6B1AD7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反躬自省</a:t>
            </a:r>
            <a:r>
              <a:rPr lang="en-GB" altLang="zh-CN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EB98C70-6475-456C-ABBC-3D1A1F8FE4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可算</a:t>
            </a:r>
            <a:r>
              <a:rPr lang="zh-CN" altLang="en-US" sz="6600" b="1" dirty="0">
                <a:solidFill>
                  <a:srgbClr val="8439B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团契</a:t>
            </a: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？</a:t>
            </a: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亲密与情谊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交流与交往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分享与互助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参与和贡献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9B8462-150D-4434-9FB6-42AFD4D5BF9A}"/>
              </a:ext>
            </a:extLst>
          </p:cNvPr>
          <p:cNvSpPr/>
          <p:nvPr/>
        </p:nvSpPr>
        <p:spPr>
          <a:xfrm rot="5400000">
            <a:off x="4788025" y="3285120"/>
            <a:ext cx="4536502" cy="1656184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基于什么？</a:t>
            </a:r>
            <a:endParaRPr lang="en-US" altLang="zh-CN" sz="6600" b="1" spc="6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4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6615658-E136-4D3E-AA6A-E0D6B1AD7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反躬自省</a:t>
            </a:r>
            <a:r>
              <a:rPr lang="en-GB" altLang="zh-CN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EB98C70-6475-456C-ABBC-3D1A1F8FE4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640638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亲密与交往</a:t>
            </a: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可算</a:t>
            </a:r>
            <a:r>
              <a:rPr lang="zh-CN" altLang="en-US" sz="6600" b="1" dirty="0">
                <a:solidFill>
                  <a:srgbClr val="8439B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团契</a:t>
            </a: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？</a:t>
            </a:r>
          </a:p>
          <a:p>
            <a:pPr marL="852488" lvl="1" indent="-685800">
              <a:spcBef>
                <a:spcPts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有神的同在？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2488" lvl="1" indent="-685800">
              <a:spcBef>
                <a:spcPts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谈生命之道？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2488" lvl="1" indent="-685800">
              <a:spcBef>
                <a:spcPts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享圣徒密契？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2488" lvl="1" indent="-685800">
              <a:spcBef>
                <a:spcPts val="0"/>
              </a:spcBef>
              <a:buClr>
                <a:srgbClr val="0000FF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达喜乐充满？</a:t>
            </a:r>
            <a:endParaRPr lang="en-GB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914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459C91F6-2D52-47CF-93EC-C93478DAF0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成长与团契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0E17E7CA-74D2-4B02-9854-077C321098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808538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来</a:t>
            </a:r>
            <a:r>
              <a:rPr lang="en-US" altLang="zh-CN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10:24-25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又要彼此相顾，激发爱心，勉励行善。你们不可停止聚会，好像那些停止惯了的人，倒要彼此劝勉。既知道那日子临近，就更当如此。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endParaRPr lang="zh-CN" altLang="en-US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1004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t takes a village to raise a child">
            <a:extLst>
              <a:ext uri="{FF2B5EF4-FFF2-40B4-BE49-F238E27FC236}">
                <a16:creationId xmlns:a16="http://schemas.microsoft.com/office/drawing/2014/main" id="{A99CC3BD-F2A4-4CD9-98E2-D598010A7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-1"/>
            <a:ext cx="4717603" cy="707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t takes a church to raise a christian">
            <a:extLst>
              <a:ext uri="{FF2B5EF4-FFF2-40B4-BE49-F238E27FC236}">
                <a16:creationId xmlns:a16="http://schemas.microsoft.com/office/drawing/2014/main" id="{79C9696A-7B6B-4036-9E14-48D0728AF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4464496" cy="700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5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511EECFE-3B4B-459C-A133-0231A9E08A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成长与团契</a:t>
            </a:r>
            <a:endParaRPr lang="zh-CN" altLang="en-US" sz="8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058DA677-8AEF-4A4B-A403-6CBF09E383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妙法当行：</a:t>
            </a: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敞开自己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主动示弱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全神贯注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定期交流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459C91F6-2D52-47CF-93EC-C93478DAF0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成长与团契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0E17E7CA-74D2-4B02-9854-077C321098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80853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背诵经节：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约一</a:t>
            </a:r>
            <a:r>
              <a:rPr lang="en-US" altLang="zh-CN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1:3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我们将所看见、所听见的传给你们，使你们与我们相交。我们乃是与父并他儿子耶稣基督相交的。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D33DEAAA-154D-45A2-88D2-3067854E0B4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成长与团契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8E760896-9B0F-4AAD-AAE5-0D16435786A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7888" cy="51117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自省</a:t>
            </a:r>
            <a:r>
              <a:rPr lang="en-US" altLang="zh-CN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分享</a:t>
            </a:r>
            <a:r>
              <a:rPr lang="en-US" altLang="zh-CN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行动：</a:t>
            </a:r>
          </a:p>
          <a:p>
            <a:pPr marL="0" lvl="1" indent="0" algn="ctr">
              <a:lnSpc>
                <a:spcPct val="130000"/>
              </a:lnSpc>
              <a:spcBef>
                <a:spcPts val="0"/>
              </a:spcBef>
              <a:buClr>
                <a:srgbClr val="0000FF"/>
              </a:buClr>
              <a:buSzPct val="70000"/>
              <a:buFontTx/>
              <a:buNone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1BF1D1-D7FF-4A32-8003-CD05E2D815EB}"/>
              </a:ext>
            </a:extLst>
          </p:cNvPr>
          <p:cNvSpPr/>
          <p:nvPr/>
        </p:nvSpPr>
        <p:spPr>
          <a:xfrm>
            <a:off x="1331640" y="2780928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团契是何</a:t>
            </a:r>
            <a:r>
              <a:rPr lang="en-US" altLang="zh-CN" sz="6600" b="1" spc="3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?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84344B-85B5-4BE0-937E-F5D5B1344C07}"/>
              </a:ext>
            </a:extLst>
          </p:cNvPr>
          <p:cNvSpPr/>
          <p:nvPr/>
        </p:nvSpPr>
        <p:spPr>
          <a:xfrm>
            <a:off x="1331640" y="4725144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如何实践</a:t>
            </a:r>
            <a:r>
              <a:rPr lang="en-US" altLang="zh-CN" sz="6600" b="1" spc="3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C5CF1137-AD1F-4D9E-9A3B-967BF18F31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何为团契</a:t>
            </a:r>
            <a:endParaRPr lang="zh-CN" altLang="en-US" sz="8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929175E1-FF36-4077-B05A-FF01260F2EF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koinonia</a:t>
            </a: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：</a:t>
            </a: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交流，亲密关系，交往</a:t>
            </a:r>
            <a:endParaRPr lang="en-GB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同胞情谊，宽宏大量</a:t>
            </a:r>
            <a:endParaRPr lang="en-GB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团契的记号，朋友情谊的证据，礼物，贡献</a:t>
            </a:r>
            <a:endParaRPr lang="en-GB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参与，分享</a:t>
            </a:r>
            <a:endParaRPr lang="en-US" altLang="zh-CN" sz="5400" b="1" i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6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C5CF1137-AD1F-4D9E-9A3B-967BF18F313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何为团契</a:t>
            </a:r>
            <a:endParaRPr lang="zh-CN" altLang="en-US" sz="8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929175E1-FF36-4077-B05A-FF01260F2EF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koinonia</a:t>
            </a: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 → </a:t>
            </a:r>
            <a:r>
              <a:rPr lang="en-US" altLang="zh-CN" sz="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koinonos</a:t>
            </a:r>
            <a:endParaRPr lang="zh-CN" altLang="en-US" sz="60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同伴，同僚，同志，伙伴，共享者</a:t>
            </a:r>
            <a:endParaRPr lang="en-US" altLang="zh-CN" sz="5400" b="1" i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en-US" altLang="zh-CN" sz="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koinonos</a:t>
            </a: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 → </a:t>
            </a:r>
            <a:r>
              <a:rPr lang="en-GB" altLang="zh-CN" sz="6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koinos</a:t>
            </a:r>
            <a:endParaRPr lang="zh-CN" altLang="en-US" sz="60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  <a:p>
            <a:pPr marL="895350" lvl="1" indent="-442913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共同的 </a:t>
            </a:r>
            <a:r>
              <a:rPr lang="en-GB" altLang="zh-CN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(common)</a:t>
            </a:r>
            <a:endParaRPr lang="en-US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  <a:p>
            <a:pPr marL="452437" lvl="1" indent="0">
              <a:spcBef>
                <a:spcPts val="0"/>
              </a:spcBef>
              <a:buClr>
                <a:srgbClr val="0000FF"/>
              </a:buClr>
              <a:buSzPct val="70000"/>
              <a:buNone/>
              <a:defRPr/>
            </a:pPr>
            <a:endParaRPr lang="en-GB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233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6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246458E-2689-4701-B935-5583AD3F4302}"/>
              </a:ext>
            </a:extLst>
          </p:cNvPr>
          <p:cNvSpPr/>
          <p:nvPr/>
        </p:nvSpPr>
        <p:spPr>
          <a:xfrm>
            <a:off x="1324506" y="37489"/>
            <a:ext cx="6783018" cy="6783018"/>
          </a:xfrm>
          <a:prstGeom prst="ellipse">
            <a:avLst/>
          </a:prstGeom>
          <a:solidFill>
            <a:srgbClr val="C39BE1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002060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F8E3AAA-4DBF-46A1-8E27-5CB1A435163F}"/>
              </a:ext>
            </a:extLst>
          </p:cNvPr>
          <p:cNvSpPr/>
          <p:nvPr/>
        </p:nvSpPr>
        <p:spPr>
          <a:xfrm>
            <a:off x="2606840" y="1319823"/>
            <a:ext cx="4218351" cy="4218351"/>
          </a:xfrm>
          <a:prstGeom prst="ellipse">
            <a:avLst/>
          </a:prstGeom>
          <a:solidFill>
            <a:srgbClr val="914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2400" dirty="0">
              <a:solidFill>
                <a:srgbClr val="FF00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24434ED-7B34-4720-BC6E-435ECBEAD47C}"/>
              </a:ext>
            </a:extLst>
          </p:cNvPr>
          <p:cNvSpPr/>
          <p:nvPr/>
        </p:nvSpPr>
        <p:spPr>
          <a:xfrm>
            <a:off x="3635896" y="2347379"/>
            <a:ext cx="2163241" cy="2163241"/>
          </a:xfrm>
          <a:prstGeom prst="ellipse">
            <a:avLst/>
          </a:prstGeom>
          <a:solidFill>
            <a:srgbClr val="5D288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00FF00"/>
                </a:solidFill>
                <a:latin typeface="+mn-ea"/>
              </a:rPr>
              <a:t>共同物</a:t>
            </a:r>
            <a:endParaRPr lang="en-SG" sz="3200" dirty="0">
              <a:solidFill>
                <a:srgbClr val="00FF00"/>
              </a:solidFill>
              <a:latin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7A68C0-77A1-4EBF-BB14-551EB128D8BC}"/>
              </a:ext>
            </a:extLst>
          </p:cNvPr>
          <p:cNvSpPr txBox="1"/>
          <p:nvPr/>
        </p:nvSpPr>
        <p:spPr>
          <a:xfrm>
            <a:off x="4067944" y="1628800"/>
            <a:ext cx="1539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FF00"/>
                </a:solidFill>
                <a:latin typeface="+mn-ea"/>
                <a:ea typeface="+mn-ea"/>
              </a:rPr>
              <a:t>共享者</a:t>
            </a:r>
            <a:endParaRPr lang="en-GB" sz="3200" dirty="0">
              <a:solidFill>
                <a:srgbClr val="00FF00"/>
              </a:solidFill>
              <a:latin typeface="+mn-ea"/>
              <a:ea typeface="+mn-e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FE3995-D953-45C5-9E75-12BD3E86AB99}"/>
              </a:ext>
            </a:extLst>
          </p:cNvPr>
          <p:cNvSpPr txBox="1"/>
          <p:nvPr/>
        </p:nvSpPr>
        <p:spPr>
          <a:xfrm>
            <a:off x="3635896" y="18864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FF00"/>
                </a:solidFill>
                <a:latin typeface="+mn-ea"/>
                <a:ea typeface="+mn-ea"/>
              </a:rPr>
              <a:t>状态与表现</a:t>
            </a:r>
            <a:endParaRPr lang="en-GB" sz="3200" dirty="0">
              <a:solidFill>
                <a:srgbClr val="00FF00"/>
              </a:solidFill>
              <a:latin typeface="+mn-ea"/>
              <a:ea typeface="+mn-e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A233B3-FE30-4991-83E1-93ACCF074218}"/>
              </a:ext>
            </a:extLst>
          </p:cNvPr>
          <p:cNvSpPr/>
          <p:nvPr/>
        </p:nvSpPr>
        <p:spPr>
          <a:xfrm>
            <a:off x="4111522" y="3789040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koinos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E3633F-9EDC-46C6-81AE-C52AC4C55793}"/>
              </a:ext>
            </a:extLst>
          </p:cNvPr>
          <p:cNvSpPr/>
          <p:nvPr/>
        </p:nvSpPr>
        <p:spPr>
          <a:xfrm>
            <a:off x="3985172" y="4839543"/>
            <a:ext cx="1609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koinonos</a:t>
            </a:r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991D15-0103-4B69-9DAC-B26A9F2F9D37}"/>
              </a:ext>
            </a:extLst>
          </p:cNvPr>
          <p:cNvSpPr/>
          <p:nvPr/>
        </p:nvSpPr>
        <p:spPr>
          <a:xfrm>
            <a:off x="4027652" y="6279703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koinonia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4F9E77-BEAB-469E-AB4E-BAC0DB795841}"/>
              </a:ext>
            </a:extLst>
          </p:cNvPr>
          <p:cNvSpPr txBox="1"/>
          <p:nvPr/>
        </p:nvSpPr>
        <p:spPr>
          <a:xfrm>
            <a:off x="2374276" y="1249596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亲密关系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536671-6820-41E2-9A9F-DD2BDF35F467}"/>
              </a:ext>
            </a:extLst>
          </p:cNvPr>
          <p:cNvSpPr txBox="1"/>
          <p:nvPr/>
        </p:nvSpPr>
        <p:spPr>
          <a:xfrm>
            <a:off x="2158252" y="4980904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交流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A6AB6D-6CFA-4B47-B1E5-A0724FC591F6}"/>
              </a:ext>
            </a:extLst>
          </p:cNvPr>
          <p:cNvSpPr txBox="1"/>
          <p:nvPr/>
        </p:nvSpPr>
        <p:spPr>
          <a:xfrm>
            <a:off x="6369064" y="1539033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参与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28D6E7-2439-400A-B46F-5166123D9FB9}"/>
              </a:ext>
            </a:extLst>
          </p:cNvPr>
          <p:cNvSpPr txBox="1"/>
          <p:nvPr/>
        </p:nvSpPr>
        <p:spPr>
          <a:xfrm>
            <a:off x="5912937" y="980728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贡献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591A7A-99A8-4186-B731-1F35DBC766E6}"/>
              </a:ext>
            </a:extLst>
          </p:cNvPr>
          <p:cNvSpPr txBox="1"/>
          <p:nvPr/>
        </p:nvSpPr>
        <p:spPr>
          <a:xfrm>
            <a:off x="6391492" y="4824251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礼物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D6A67E-820C-407C-A03A-B6F149AC786F}"/>
              </a:ext>
            </a:extLst>
          </p:cNvPr>
          <p:cNvSpPr txBox="1"/>
          <p:nvPr/>
        </p:nvSpPr>
        <p:spPr>
          <a:xfrm>
            <a:off x="5411513" y="5305992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宽宏大量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76974E-E312-443F-A807-14A49D1FAB54}"/>
              </a:ext>
            </a:extLst>
          </p:cNvPr>
          <p:cNvSpPr txBox="1"/>
          <p:nvPr/>
        </p:nvSpPr>
        <p:spPr>
          <a:xfrm>
            <a:off x="1942228" y="1681644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同胞情谊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CE504A0-7E05-4AA6-A5CB-B64FB4A753DD}"/>
              </a:ext>
            </a:extLst>
          </p:cNvPr>
          <p:cNvSpPr txBox="1"/>
          <p:nvPr/>
        </p:nvSpPr>
        <p:spPr>
          <a:xfrm>
            <a:off x="6630381" y="4307864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分享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7176A6-8127-4470-A997-F1686544BEED}"/>
              </a:ext>
            </a:extLst>
          </p:cNvPr>
          <p:cNvSpPr txBox="1"/>
          <p:nvPr/>
        </p:nvSpPr>
        <p:spPr>
          <a:xfrm>
            <a:off x="1825252" y="4395745"/>
            <a:ext cx="183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FF"/>
                </a:solidFill>
                <a:latin typeface="+mn-ea"/>
                <a:ea typeface="+mn-ea"/>
              </a:rPr>
              <a:t>交往</a:t>
            </a:r>
            <a:endParaRPr lang="en-GB" sz="2800" dirty="0">
              <a:solidFill>
                <a:srgbClr val="FF00FF"/>
              </a:solidFill>
              <a:latin typeface="+mn-ea"/>
              <a:ea typeface="+mn-ea"/>
            </a:endParaRPr>
          </a:p>
        </p:txBody>
      </p:sp>
      <p:sp>
        <p:nvSpPr>
          <p:cNvPr id="25" name="Arrow: Circular 24">
            <a:extLst>
              <a:ext uri="{FF2B5EF4-FFF2-40B4-BE49-F238E27FC236}">
                <a16:creationId xmlns:a16="http://schemas.microsoft.com/office/drawing/2014/main" id="{4B06F7C7-4566-4C51-AB72-5C0FF10BA97B}"/>
              </a:ext>
            </a:extLst>
          </p:cNvPr>
          <p:cNvSpPr/>
          <p:nvPr/>
        </p:nvSpPr>
        <p:spPr>
          <a:xfrm rot="16818563" flipH="1">
            <a:off x="821250" y="1834473"/>
            <a:ext cx="3803895" cy="2163240"/>
          </a:xfrm>
          <a:prstGeom prst="circularArrow">
            <a:avLst>
              <a:gd name="adj1" fmla="val 6773"/>
              <a:gd name="adj2" fmla="val 588011"/>
              <a:gd name="adj3" fmla="val 20439649"/>
              <a:gd name="adj4" fmla="val 13829822"/>
              <a:gd name="adj5" fmla="val 15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Arrow: Circular 26">
            <a:extLst>
              <a:ext uri="{FF2B5EF4-FFF2-40B4-BE49-F238E27FC236}">
                <a16:creationId xmlns:a16="http://schemas.microsoft.com/office/drawing/2014/main" id="{697A03D3-28C3-4D46-AD8B-F5AE5197CB4C}"/>
              </a:ext>
            </a:extLst>
          </p:cNvPr>
          <p:cNvSpPr/>
          <p:nvPr/>
        </p:nvSpPr>
        <p:spPr>
          <a:xfrm rot="11753721" flipH="1">
            <a:off x="2253482" y="4188113"/>
            <a:ext cx="3803895" cy="2163240"/>
          </a:xfrm>
          <a:prstGeom prst="circularArrow">
            <a:avLst>
              <a:gd name="adj1" fmla="val 6773"/>
              <a:gd name="adj2" fmla="val 588011"/>
              <a:gd name="adj3" fmla="val 20439649"/>
              <a:gd name="adj4" fmla="val 13829822"/>
              <a:gd name="adj5" fmla="val 15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Arrow: Circular 27">
            <a:extLst>
              <a:ext uri="{FF2B5EF4-FFF2-40B4-BE49-F238E27FC236}">
                <a16:creationId xmlns:a16="http://schemas.microsoft.com/office/drawing/2014/main" id="{C36B0AFE-C72C-4FFD-A3DF-FC0FBDA7FD42}"/>
              </a:ext>
            </a:extLst>
          </p:cNvPr>
          <p:cNvSpPr/>
          <p:nvPr/>
        </p:nvSpPr>
        <p:spPr>
          <a:xfrm rot="5957658" flipH="1">
            <a:off x="4721932" y="2509079"/>
            <a:ext cx="3803895" cy="2163240"/>
          </a:xfrm>
          <a:prstGeom prst="circularArrow">
            <a:avLst>
              <a:gd name="adj1" fmla="val 6773"/>
              <a:gd name="adj2" fmla="val 588011"/>
              <a:gd name="adj3" fmla="val 20439649"/>
              <a:gd name="adj4" fmla="val 13829822"/>
              <a:gd name="adj5" fmla="val 15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Arrow: Circular 28">
            <a:extLst>
              <a:ext uri="{FF2B5EF4-FFF2-40B4-BE49-F238E27FC236}">
                <a16:creationId xmlns:a16="http://schemas.microsoft.com/office/drawing/2014/main" id="{CA59B8DB-9BEB-486F-8932-C5F15A077A74}"/>
              </a:ext>
            </a:extLst>
          </p:cNvPr>
          <p:cNvSpPr/>
          <p:nvPr/>
        </p:nvSpPr>
        <p:spPr>
          <a:xfrm rot="711366" flipH="1">
            <a:off x="3274420" y="604063"/>
            <a:ext cx="3803895" cy="2163240"/>
          </a:xfrm>
          <a:prstGeom prst="circularArrow">
            <a:avLst>
              <a:gd name="adj1" fmla="val 6773"/>
              <a:gd name="adj2" fmla="val 588011"/>
              <a:gd name="adj3" fmla="val 20439649"/>
              <a:gd name="adj4" fmla="val 13829822"/>
              <a:gd name="adj5" fmla="val 15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5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6615658-E136-4D3E-AA6A-E0D6B1AD7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何为团契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EB98C70-6475-456C-ABBC-3D1A1F8FE4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层层递进：</a:t>
            </a: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亲密与情谊</a:t>
            </a:r>
            <a:endParaRPr lang="en-GB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交流与交往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分享与互助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参与和贡献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CF0521-1DF0-4B0A-A8D4-324232E035D2}"/>
              </a:ext>
            </a:extLst>
          </p:cNvPr>
          <p:cNvSpPr/>
          <p:nvPr/>
        </p:nvSpPr>
        <p:spPr>
          <a:xfrm>
            <a:off x="5292080" y="3345142"/>
            <a:ext cx="3600400" cy="158417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生命</a:t>
            </a:r>
            <a:endParaRPr lang="en-US" altLang="zh-CN" sz="6600" b="1" spc="60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+mn-ea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673D39-4803-4280-92BD-F267B1C41433}"/>
              </a:ext>
            </a:extLst>
          </p:cNvPr>
          <p:cNvSpPr/>
          <p:nvPr/>
        </p:nvSpPr>
        <p:spPr>
          <a:xfrm>
            <a:off x="5292080" y="5085184"/>
            <a:ext cx="3600400" cy="158417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zh-CN" altLang="en-US" sz="6600" b="1" spc="60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+mn-ea"/>
                <a:cs typeface="Arial" charset="0"/>
              </a:rPr>
              <a:t>使命</a:t>
            </a:r>
            <a:endParaRPr lang="en-US" altLang="zh-CN" sz="6600" b="1" spc="60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6615658-E136-4D3E-AA6A-E0D6B1AD7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何为团契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EB98C70-6475-456C-ABBC-3D1A1F8FE4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共享某事物的一类人的状态与表现</a:t>
            </a:r>
            <a:endParaRPr lang="en-GB" altLang="zh-CN" sz="66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595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>
            <a:extLst>
              <a:ext uri="{FF2B5EF4-FFF2-40B4-BE49-F238E27FC236}">
                <a16:creationId xmlns:a16="http://schemas.microsoft.com/office/drawing/2014/main" id="{A6615658-E136-4D3E-AA6A-E0D6B1AD7B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何为团契</a:t>
            </a:r>
          </a:p>
        </p:txBody>
      </p:sp>
      <p:sp>
        <p:nvSpPr>
          <p:cNvPr id="1013763" name="Rectangle 3">
            <a:extLst>
              <a:ext uri="{FF2B5EF4-FFF2-40B4-BE49-F238E27FC236}">
                <a16:creationId xmlns:a16="http://schemas.microsoft.com/office/drawing/2014/main" id="{EEB98C70-6475-456C-ABBC-3D1A1F8FE4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各类团契：</a:t>
            </a: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同学会</a:t>
            </a:r>
            <a:endParaRPr lang="en-GB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公司</a:t>
            </a:r>
            <a:endParaRPr lang="en-GB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家庭</a:t>
            </a:r>
            <a:endParaRPr lang="en-GB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兴趣爱好小组</a:t>
            </a:r>
            <a:endParaRPr lang="en-GB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08038" lvl="1" indent="-355600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5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军团</a:t>
            </a:r>
            <a:endParaRPr lang="en-US" altLang="zh-CN" sz="54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4071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>
            <a:extLst>
              <a:ext uri="{FF2B5EF4-FFF2-40B4-BE49-F238E27FC236}">
                <a16:creationId xmlns:a16="http://schemas.microsoft.com/office/drawing/2014/main" id="{459C91F6-2D52-47CF-93EC-C93478DAF0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1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圣俗须分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>
            <a:extLst>
              <a:ext uri="{FF2B5EF4-FFF2-40B4-BE49-F238E27FC236}">
                <a16:creationId xmlns:a16="http://schemas.microsoft.com/office/drawing/2014/main" id="{0E17E7CA-74D2-4B02-9854-077C321098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80853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原文直译：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约一</a:t>
            </a:r>
            <a:r>
              <a:rPr lang="en-US" altLang="zh-CN" sz="5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1:3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我们</a:t>
            </a:r>
            <a:r>
              <a:rPr lang="zh-CN" alt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所看见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和</a:t>
            </a:r>
            <a:r>
              <a:rPr lang="zh-CN" alt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所听见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的也</a:t>
            </a:r>
            <a:r>
              <a:rPr lang="zh-CN" alt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传告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给你们，为使你们也与我们</a:t>
            </a:r>
            <a:r>
              <a:rPr lang="zh-CN" altLang="en-US" sz="5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有团契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。而我们的团契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(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就是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)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与父 并他儿子耶稣基督一起。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FontTx/>
              <a:buNone/>
              <a:defRPr/>
            </a:pPr>
            <a:endParaRPr lang="zh-CN" altLang="en-US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613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69048</TotalTime>
  <Words>1128</Words>
  <Application>Microsoft Office PowerPoint</Application>
  <PresentationFormat>On-screen Show (4:3)</PresentationFormat>
  <Paragraphs>172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宋体</vt:lpstr>
      <vt:lpstr>微软雅黑</vt:lpstr>
      <vt:lpstr>汉真广标</vt:lpstr>
      <vt:lpstr>Arial</vt:lpstr>
      <vt:lpstr>Calibri</vt:lpstr>
      <vt:lpstr>Script MT Bold</vt:lpstr>
      <vt:lpstr>Verdana</vt:lpstr>
      <vt:lpstr>Wingdings</vt:lpstr>
      <vt:lpstr>默认设计模板</vt:lpstr>
      <vt:lpstr>PowerPoint Presentation</vt:lpstr>
      <vt:lpstr>成长与团契</vt:lpstr>
      <vt:lpstr>何为团契</vt:lpstr>
      <vt:lpstr>何为团契</vt:lpstr>
      <vt:lpstr>PowerPoint Presentation</vt:lpstr>
      <vt:lpstr>何为团契</vt:lpstr>
      <vt:lpstr>何为团契</vt:lpstr>
      <vt:lpstr>何为团契</vt:lpstr>
      <vt:lpstr>圣俗须分</vt:lpstr>
      <vt:lpstr>字义分辨</vt:lpstr>
      <vt:lpstr>圣俗须分</vt:lpstr>
      <vt:lpstr>PowerPoint Presentation</vt:lpstr>
      <vt:lpstr>PowerPoint Presentation</vt:lpstr>
      <vt:lpstr>何为团契</vt:lpstr>
      <vt:lpstr>针对</vt:lpstr>
      <vt:lpstr>PowerPoint Presentation</vt:lpstr>
      <vt:lpstr>追本溯源</vt:lpstr>
      <vt:lpstr>共同之质</vt:lpstr>
      <vt:lpstr>成长与团契</vt:lpstr>
      <vt:lpstr>PowerPoint Presentation</vt:lpstr>
      <vt:lpstr>反躬自省1</vt:lpstr>
      <vt:lpstr>反躬自省2</vt:lpstr>
      <vt:lpstr>成长与团契</vt:lpstr>
      <vt:lpstr>PowerPoint Presentation</vt:lpstr>
      <vt:lpstr>成长与团契</vt:lpstr>
      <vt:lpstr>成长与团契</vt:lpstr>
      <vt:lpstr>成长与团契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Joseph Fu</dc:creator>
  <cp:lastModifiedBy>Frank Cao</cp:lastModifiedBy>
  <cp:revision>1443</cp:revision>
  <dcterms:created xsi:type="dcterms:W3CDTF">2008-03-06T07:55:35Z</dcterms:created>
  <dcterms:modified xsi:type="dcterms:W3CDTF">2019-04-07T13:56:49Z</dcterms:modified>
</cp:coreProperties>
</file>